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Traditions &amp; Customs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традиции, праздники и обычаи на английском языке.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помогают говорить о реальной жизни: семье, школе, праздниках и правилах поведения. Эта тема расширяет словарный запас, знакомит с культурой разных стран и учит уважительно сравнивать обычаи, используя английский язык в понятных и близких ученикам ситуациях.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традиций важна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traditions and customs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tradition, custom, celebration, festival, ceremony, greeting, gift, costume, symbol и heritage помогают описывать праздники, поведение людей и культурные особенности на английском языке.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лексику о событиях, одежде, знаках и ритуалах. Чем точнее ученик использует эти слова, тем легче ему сравнивать культуры и выражать мысль по-английски.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чтобы коротко рассказывать о семье, школе и стране: о праздниках, приветствиях, символах и привычных действиях, которые повторяются из года в год.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ученика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Противоположности old and new, formal and informal, local and international помогают точнее описывать традиции, их особенности и место в жизни людей.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keep a tradition, to celebrate a holiday, to wear national clothes, to greet guests и to pass traditions from generation to generation часто встречаются в речи и текстах.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traditions: traditions in everyday life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1140800" y="1963839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часто начинаются с простых повторяющихся дел: совместного ужина по воскресеньям, поздравлений с днём рождения и привычных пожеланий на праздники.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1140800" y="1764479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140800" y="428029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уместна семья за праздничным столом: несколько поколений вместе, домашний уют, подарки и поздравления, связанные с важным семейным событием.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1140800" y="408093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показать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40800" y="3701183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семейных традиций удобно использовать короткие конструкции: We always… We usually… Our family tradition is… Они помогают говорить просто и уверенно.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1140800" y="350182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40800" y="312206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родственники регулярно собираются вместе, дети видят заботу, уважение и общие правила. Это создаёт спокойную и дружелюбную атмосферу дома.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1140800" y="292270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общение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1140800" y="2542954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рассказы бабушек и дедушек и семейные истории помогают сохранять воспоминания. Такие моменты делают семью ближе и поддерживают чувство принадлежности.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1140800" y="234359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видны не только на больших праздниках, но и в повседневных привычках, школьных событиях и семейном общении.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традиций ученики замечают в семье и на праздниках; остальные сферы тоже важны, потому что поддерживают культурную жизнь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Cultural traditions &amp; customs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traditions appear most often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38" y="3227677"/>
            <a:ext cx="222075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706" y="3227677"/>
            <a:ext cx="259088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4981" y="3227677"/>
            <a:ext cx="259088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holidays and festivals in English-speaking countries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отмечают зимой в Великобритании и США. Важны ёлка, открытки, carols, семейный ужин и подарки, которые делают праздник особенно тёплым.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Thanksgiving проходит в ноябре. Главные символы — turkey, family dinner и выражение благодарности, а праздник связан с общением дома и общим столом.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отмечают во многих англоязычных странах. Дети узнают pumpkin, costume и small celebrations, а также связывают праздник с играми, украшениями и вечерними событиями.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 Patrick’s Day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Ирландии этот день связан с национальной культурой, parade, зелёным цветом и праздничной атмосферой. Он помогает узнать больше о символах страны и её истории.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Guy Fawkes Night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этот вечер отмечают fireworks, bonfires и семейными выходами на праздник. Он показывает, как историческое событие превращается в яркую культурную традицию.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страны отмечают важные события и какие символы помогают узнать праздник.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отражают ценности общества: семейность, благодарность, уважение, гармонию и внимание к символам.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reference summary based on common cultural examples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celebrations in different countries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килт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килт легко узнаётся по клетчатому pattern и особой ткани. Он связан с историей, family identity и национальными праздниками. Такой костюм помогает увидеть, как одежда сохраняет память о прошлом и показывает связь человека с его культурой.
</a:t>
            </a:r>
            <a:endParaRPr lang="en-US" sz="9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 и сари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Japanese kimono и Indian sari различаются по форме, fabric и способу ношения, но в обоих случаях одежда передаёт уважение к tradition. В узорах, цветах и вышивке отражаются местные crafts, климат и представления о красоте.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народный костюм можно рассматривать как пример культурного heritage. Орнамент, embroidery и декоративные детали показывают мастерство людей и их связь с природой, праздниками и семейными обычаями. Через такую одежду легче понять identity народа.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clothes and symbols in cultural traditions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75" y="2914555"/>
            <a:ext cx="2752500" cy="1803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traditions and holiday meals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праздник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часто становится частью семейной памяти. Во многих странах один и тот же meal готовят каждый год, чтобы отметить важный день и собраться вместе.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речи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We eat… People prepare… This dish is a symbol of… помогают рассказывать о еде ясно и по-английски, не перегружая высказывание.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подходят слова dish, dessert, snack, homemade и celebration food. Ученики могут назвать roast turkey, mince pies, pancakes или special sweets в зависимости от праздника.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показывает, как праздник связан с временем года, семейными встречами и культурой страны. Поэтому одно блюдо может быть не просто вкусным, но и символичным.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в семье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recipes передаются от родителей и бабушек с дедушками. Так сохраняется память о прошлом, а знакомое блюдо получает особое значение для всей семьи.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custom becomes a tradition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повторяющееся действие получает смысл и передаётся детям.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291683"/>
            <a:ext cx="404700" cy="35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25" y="1309670"/>
            <a:ext cx="404700" cy="32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3" y="1280450"/>
            <a:ext cx="33442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50" y="3065420"/>
            <a:ext cx="404700" cy="32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5425" y="3065420"/>
            <a:ext cx="404700" cy="32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важно уметь выбрать подходящее приветствие: hello, good morning или nice to meet you. Форма зависит от времени дня, возраста собеседника и того, насколько разговор официальный.
</a:t>
            </a:r>
            <a:endParaRPr lang="en-US" sz="1039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принято пожимать руку, в других — кланяться, слегка кивать или обнимать близких людей. Важно замечать, как люди выражают уважение без слов, и не повторять жесты случайно.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в гостях вежливо обращаться к учителям и взрослым спокойно и уважительно. Полезны слова please, thank you и excuse me, потому что они делают речь мягче и доброжелательнее.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 неловкости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не уверен, как вести себя, лучше наблюдать, слушать и задавать простые вопросы. Фразы Could you tell me about… и That is interesting помогают проявить интерес без нарушения правил.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Поли́тные слова и уважительное поведение помогают людям общаться спокойно даже при разных обычаях. Именно поэтому приветствия, благодарность и внимательное отношение считаются важной частью культуры.
</a:t>
            </a:r>
            <a:endParaRPr lang="en-US" sz="976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приветствия и вежливого общения
</a:t>
            </a:r>
            <a:endParaRPr lang="en-US" sz="23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поддерживают повседневную жизнь семьи и сообщества: они помогают помнить правила, чувствовать связь с прошлым и участвовать в общих событиях.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belonging и shared identity: именно ощущение принадлежности сильнее всего удерживает традиции в жизни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cultural traditions &amp; customs, без использования внешней статистики.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сохраняют традиции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звучит народная мелодия, и участники выходят в ярких костюмах. Движения повторяются из поколения в поколение и помогают сохранить память о праздниках, работе и жизни сообщества.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рассказывает историю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мастерской ученики видят вышивку, глиняные изделия и резьбу по дереву. Каждый предмет сделан вручную и несёт узнаваемый орнамент, который связывает искусство с местной историей.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мастера и узоры традиции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за столом кто-то начинает старую песню, и остальные подхватывают её. Такие домашние исполнения показывают, что folk art живёт не только на сцене, но и в обычной жизни.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помнят в семье
</a:t>
            </a:r>
            <a:endParaRPr lang="en-US" sz="1226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искусство: песни, танцы и ремёсла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традиция существует в реальной жизни: семья собирается вместе, поздравляет друг друга и повторяет знакомые действия, которые уже стали привычными для всех.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важные моменты начинают записывать на телефон: появляются фотографии, короткие ролики и аудиосообщения, которые помогают сохранить воспоминания о празднике.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Онлайн-поделились
</a:t>
            </a:r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материалы отправляют родственникам, друзьям и одноклассникам. Видео-приветствия, школьные презентации и виртуальные экскурсии делают традицию доступной для большего числа людей.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записи попадают в облачные альбомы и архивы. Так технология не заменяет традиции, а помогает их беречь, пересматривать и передавать дальше.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традиции переходят в цифровую эпоху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51172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символы, действия и угощения помогают узнавать праздник и запоминать его особенности.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есть свои узнаваемые детали, но логика одинакова: символы, семейные действия и особая еда создают настроение события.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reference summary based on common cultural examples.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символ, действие, еда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224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уважать традиции других людей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52600" y="2279750"/>
            <a:ext cx="1105200" cy="18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одноклассник рассказывает о своей культуре, важно не перебивать и не спорить сразу. Вежливое внимание показывает уважение и помогает лучше понять смысл традиции.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852600" y="1845950"/>
            <a:ext cx="11052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внимательно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541393" y="2279625"/>
            <a:ext cx="1105200" cy="18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respect… и Could you tell me about… подходят для школьной беседы. Они помогают проявить интерес без давления и делают разговор дружелюбным.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2541393" y="1845950"/>
            <a:ext cx="11052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Задавайте спокойные вопросы
</a:t>
            </a:r>
            <a:endParaRPr lang="en-US" sz="910" dirty="0"/>
          </a:p>
        </p:txBody>
      </p:sp>
      <p:sp>
        <p:nvSpPr>
          <p:cNvPr id="15" name="Text 6"/>
          <p:cNvSpPr txBox="1"/>
          <p:nvPr/>
        </p:nvSpPr>
        <p:spPr>
          <a:xfrm>
            <a:off x="4229800" y="2279750"/>
            <a:ext cx="1105200" cy="18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видите необычную одежду, обряд или предмет, лучше не смеяться и не сравнивать их с чем-то смешным. У каждой традиции есть значение для людей.
</a:t>
            </a:r>
            <a:endParaRPr lang="en-US" sz="700" dirty="0"/>
          </a:p>
        </p:txBody>
      </p:sp>
      <p:sp>
        <p:nvSpPr>
          <p:cNvPr id="16" name="Text 7"/>
          <p:cNvSpPr txBox="1"/>
          <p:nvPr/>
        </p:nvSpPr>
        <p:spPr>
          <a:xfrm>
            <a:off x="4229800" y="1845950"/>
            <a:ext cx="11052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шутите над символами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18593" y="2237225"/>
            <a:ext cx="1105200" cy="18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празднике, в гостях или на культурном мероприятии стоит наблюдать за поведением хозяев и повторять только уместные действия. Это помогает избежать неловкости.
</a:t>
            </a:r>
            <a:endParaRPr lang="en-US" sz="700" dirty="0"/>
          </a:p>
        </p:txBody>
      </p:sp>
      <p:sp>
        <p:nvSpPr>
          <p:cNvPr id="18" name="Text 9"/>
          <p:cNvSpPr txBox="1"/>
          <p:nvPr/>
        </p:nvSpPr>
        <p:spPr>
          <a:xfrm>
            <a:off x="5918593" y="1803550"/>
            <a:ext cx="11052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правилам места
</a:t>
            </a:r>
            <a:endParaRPr lang="en-US" sz="1072" dirty="0"/>
          </a:p>
        </p:txBody>
      </p:sp>
      <p:sp>
        <p:nvSpPr>
          <p:cNvPr id="19" name="Text 10"/>
          <p:cNvSpPr txBox="1"/>
          <p:nvPr/>
        </p:nvSpPr>
        <p:spPr>
          <a:xfrm>
            <a:off x="7607000" y="2279750"/>
            <a:ext cx="1105200" cy="18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That is interesting и Thank you for sharing звучат естественно и вежливо. Curiosity without mockery помогает узнавать новое и строить мирный диалог.
</a:t>
            </a:r>
            <a:endParaRPr lang="en-US" sz="700" dirty="0"/>
          </a:p>
        </p:txBody>
      </p:sp>
      <p:sp>
        <p:nvSpPr>
          <p:cNvPr id="20" name="Text 11"/>
          <p:cNvSpPr txBox="1"/>
          <p:nvPr/>
        </p:nvSpPr>
        <p:spPr>
          <a:xfrm>
            <a:off x="7607000" y="1845950"/>
            <a:ext cx="11052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Проявляйте любопытство с уважением
</a:t>
            </a:r>
            <a:endParaRPr lang="en-US" sz="9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даты, костюмы и языки различаются, традиции почти всегда объединяют людей вокруг общих действий, встреч и правил поведения.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традиций показывает их главную функцию: они сохраняют преемственность и помогают людям чувствовать связь внутри сообщества.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cultural traditions &amp; customs, без внешних статистических данных.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традиций разных стран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прибрежном городе традиции часто связаны с рыбалкой и морем. На ярмарке можно увидеть поделки, местные песни и блюда, которые напоминают жителям о профессиях их края.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сбор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важное место занимают harvest celebrations. Люди благодарят за урожай, украшают площадь и делятся продуктами, которые выросли в их регионе.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ярмарка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городе школьники посещают мастер-класс и видят, как мастера создают ткани, игрушки и сувениры. Такие события помогают понять, что heritage живёт в local community.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традиции и местная идентичность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25" y="1319190"/>
            <a:ext cx="348900" cy="27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213" y="1310700"/>
            <a:ext cx="222075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0075" y="3236167"/>
            <a:ext cx="348900" cy="27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могут изучать и сохранять традиции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 бабушку или дедушку о семейных праздниках, любимых обычаях и детских воспоминаниях. Такие беседы помогают узнать прошлое семьи и сохранить его для будущего.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и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 семейный рецепт, название блюда и короткое объяснение, когда его готовят. Так традиция не теряется, а становится понятной и удобной для повторения.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Фотоархив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 праздников, школьных мероприятий и семейных встреч можно хранить в альбоме или облаке. Фотоархив помогает вспомнить важные моменты и увидеть, как меняются традиции.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учит традиционную песню или участвует в выступлении, он лучше понимает культуру через действие. Это развивает память, речь и уважение к народному искусству.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уроках, концертах и тематических праздниках класс может показывать традиции своей страны и узнавать о других культурах. Это делает изучение английского живым и полезным.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живут в повседневной жизни и помогают людям сохранять память, уважение и чувство общности. Изучая их на английском, ученики лучше понимают разные культуры и себя.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2026-05-31T04:18:19Z</dcterms:created>
  <dcterms:modified xsi:type="dcterms:W3CDTF">2026-05-31T04:18:19Z</dcterms:modified>
</cp:coreProperties>
</file>