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 — Великая книга Природы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тайны неба над 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веками всматривались в небо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подсказывали время года, помогали в пути и будили воображение. По небу люди учились ориентироваться, а созвездия превращали в понятные образы — животных, героев и предметы, чтобы легче запоминать их порядок.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звезда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— это огромный раскалённый шар из газа. Она не заимствует свет у других небесных тел, а сияет сама и очень ярко.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близкая к Земле звезда — Солнце. До него около 150 миллионов километров, и его свет делает нашу планету тёплой и живой.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ночное небо, мы видим не звёздные шары целиком, а их свет, который пришёл к нам из далёкого космоса.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наша дневная звезда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лучей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поднимается над горизонтом, Земля получает свет и тепло. Лучи освещают дома, поля и дороги, а мир вокруг становится ярким и тёплым. Без этого света день просто не наступил бы.
</a:t>
            </a:r>
            <a:endParaRPr lang="en-US" sz="1414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близкая звезда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тоже звезда, только очень близкая к нам. Его свет летит до Земли примерно 8 минут 20 секунд. Поэтому на рисунке удобно показать Солнце, Землю и прямые лучи между ними.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звёзды кажутся маленькими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выглядят крошечными, потому что находятся очень далеко от Земли. Даже огромная звезда издалека кажется всего лишь точкой света.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видим её настоящих размеров невооружённым глазом. До нас долетает только свет, а не сама звезда, и он идёт через космос очень долго.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ночное небо похоже на светящуюся карту. На ней много далёких огоньков, и каждый из них хранит свою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звезда даёт свет и тепло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рождается внутри звезды и достигает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 звёзды — не одно и то же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светят сами, потому что внутри них очень жарко. Планеты такого света не производят: они только отражают лучи своей звезды, как маленькие небесные зеркала.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бывают каменными или газовыми и движутся вокруг Солнца. Земля, Марс и Юпитер — разные по размеру и виду, но все они не звёзды.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спутник Земли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 светит сама, а отражает солнечный свет. Поэтому она видна на небе и как тонкий серп, и как половинка, и как почти круглый диск.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смотреть на Луну, можно заметить, что её вид меняется. Это не фокус, а обычное движение Луны в космосе — настоящее небесное представление.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вращается вокруг Земли и называется её спутником. Она помогает замечать ход времени и делает ночное небо особенно красивым и знакомым.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созвездие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помогали запоминать небо и находить нужные звёзды среди множества точек. Это было особенно удобно, когда ещё не было компаса и часов.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Созвездие — это группа звёзд, которую люди мысленно соединяют линиями. Так на небе появляются узнаваемые фигуры, а огоньки становятся похожими на рисунок.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сказок и карт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Медведица, Орион и Кассиопея стали героями легенд и звёздных карт. Люди не только наблюдали их, но и рассказывали о них истории.
</a:t>
            </a:r>
            <a:endParaRPr lang="en-US" sz="11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 — звёздный указатель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ковш на небе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Медведицу легко узнать по форме ковша. Она заметна почти в любое время года и часто становится первой звёздной фигурой, которую замечают школьники. На рисунке удобно показать сам ковш, чтобы его было легко найти взглядом.
</a:t>
            </a:r>
            <a:endParaRPr lang="en-US" sz="1393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Полярной звезде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линию через две крайние звезды ковша, можно найти Полярную звезду. Этот простой звёздный приём помогает не потеряться и почувствовать себя настоящим наблюдателем неба.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Полярную звезду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способ поиска по ковшу Большой Медведицы.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помогает найти север и сориентироваться на местности.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факт по астрономии и ориентированию на местности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почти не смещается на небе, поэтому её удобно использовать как ориентир для поиска сторон света.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звёзды мерцают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дрожащем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звезда кажется маленькой искоркой, хотя на самом деле она очень велика. Её свет проходит через слои воздуха, которые постоянно движутся. Из-за этого яркость будто подмигивает нам, особенно в ясную безлунную ночь.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которое не стоит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в атмосфере то поднимается, то опускается, луч звезды немного отклоняется. Глаз замечает это как мерцание. Поэтому звезда не мигает сама, а её свет меняется по дороге к Земле.
</a:t>
            </a:r>
            <a:endParaRPr lang="en-US" sz="13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звёзд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Голубоватые звёзды самые горячие: их поверхность нагрета сильнее, поэтому свет кажется холоднее на вид. Такой цвет сразу выделяет их на ночном небе.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и жёлтые звёзды выглядят мягче. Их температура ниже, чем у голубых, но они тоже очень яркие и могут быть хорошо заметны даже без телескопа.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Оранжевые и красноватые звёзды кажутся тёплыми и спокойными. Их цвет подсказывает, что поверхность у них сравнительно прохладнее, чем у голубых звёзд.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делают небо особенно интересным. Это как огромная палитра художника, только вместо красок — настоящие звёзды разных температур.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разные времена года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зимнем небе видны свои яркие созвездия и хорошо заметные звёзды. Холодные вечера часто ясные, поэтому рисунки на небе особенно чёткие.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небе появляются другие созвездия. Наблюдатель словно переворачивает страницу книги и видит новые звёздные узоры.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небо дарит светлую полосу Млечного Пути и множество звёзд. В тёплые вечера смотреть вверх особенно приятно.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звёзды снова меняют свой узор. Знакомые созвездия возвращаются в другом положении, и небо напоминает живую карту.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звёздная дорога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Серебристая полоса над головой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небо тёмное и ясное, Млечный Путь виден как нежная светлая дорожка. Он кажется тонким облаком, только это не облако, а множество далёких звёзд, собранных вместе в одной огромной системе.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есть и наше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это галактика, а не отдельная звезда. В ней находится и Солнце, и бесчисленное количество других звёзд. Поэтому ночью он выглядит как широкая светящаяся река, протянувшаяся через небо.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звёздное небо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больше звёзд и созвездий.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 в сказках и культуре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созвездия превращаются в героев, животных и волшебные знаки. Так людям было легче запомнить звёздное небо и рассказывать о нём детям.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художники часто обращались к звёздам, потому что ночное небо вдохновляет своей тишиной и красотой. В музыке оно тоже звучит как мечта о далёких мирах.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истории соединяют наблюдение и воображение. Поэтому небо стало частью культуры разных народов и остаётся близким даже самым маленьким слушателям.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учит нас звёздное небо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развивает наблюдательность: чтобы заметить созвездие или яркую звезду, нужно смотреть внимательно и спокойно, почти как настоящий следопыт.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вызывает вопросы: почему звёзды разные, почему они мерцают и как найти север. А вопросы, как известно, очень любят умных ребят.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учит терпению, потому что не всё видно сразу. Иногда стоит немного подождать, и тогда звёзды становятся заметнее, а глаза — внимательнее.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смотрим на звёзды, мы чувствуем себя частью большого мира. Это помогает бережнее относиться к природе, Земле и всему живому.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книга Природы открыта каждому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небо учит нас видеть красоту, задавать вопросы и удивляться миру. Каждый ясный вечер открывает новую страницу этой большой книги, полной света и тайн.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2026-05-21T09:39:37Z</dcterms:created>
  <dcterms:modified xsi:type="dcterms:W3CDTF">2026-05-21T09:39:37Z</dcterms:modified>
</cp:coreProperties>
</file>