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органы в ходе эволюции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форм к сложным системам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 остаются неизменными: со временем они перестраиваются, получают новые функции и по-разному работают в разных условиях.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 органов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сравнивает ДНК и помогает установить родство организмов, даже если внешне они сильно различаются или живут в разных средах.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исследует ископаемые остатки и следы древней жизни, по которым можно восстановить, как выглядели органы в прошлом.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находки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сопоставляет строение органов у разных животных и помогает увидеть, какие черты унаследованы, а какие изменились под влиянием среды.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изучает развитие зародыша и показывает, какие признаки появляются сначала у всех позвоночных, а потом расходятся по разным направлениям.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эволюцию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стенки органов облегчают обмен газов. Чем короче путь для кислорода и углекислого газа, тем эффективнее идёт дыхание.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помогает выживать в данных условиях, признак сохраняется и передаётся потомкам. В другой среде полезным может оказаться уже совсем иное строение.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среде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 лучше разрывают пищу, чем плоские. Поэтому у хищников строение зубов связано с добычей и способом питания.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питание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Удлинённые конечности помогают животному быстрее бегать или делать более широкий шаг. Та же самая часть тела при другой форме начинает работать иначе.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 бег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 — функция тоже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 более удобным строением тратят меньше сил на добычу пищи, движение или дыхание. Это повышает шансы дожить до размножения.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затрат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помогает лучше использовать ресурсы среды, его носитель получает преимущество перед другими особями. Так полезная особенность чаще передаётся потомкам.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выживании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Закрепляются не самые сложные признаки, а те, что лучше подходят именно к данным условиям. В природе важна польза, а не «совершенство» само по себе.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Подходящесть признака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выгодные признаки сохраняются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питание, дыхание и движение у простых организмов связаны слабо и работают почти напрямую через поверхность тела.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организация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животное двигается активнее, ему нужно больше кислорода и энергии, поэтому изменения одной системы постепенно затрагивают и остальные.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усложнением тела появляется разделение обязанностей: одни структуры захватывают пищу, другие обеспечивают газообмен, третьи помогают перемещаться.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организма работают вместе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простого организма все клетки выполняют почти одинаковую работу, поэтому питание идёт без специальных отделов. Такой способ подходит только для очень небольшого тела.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Простейший вариант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животное, тем важнее согласованность отделов пищеварительной системы. Это помогает получать больше энергии и поддерживать активную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эффективное питание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участки, отвечающие за захват, переваривание и всасывание пищи. Каждый отдел выполняет свою часть работы точнее и быстрее.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задач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от простого к отделам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Насекомому не нужен сложный переносчик кислорода: воздух по трахеям идёт почти прямо к тканям. Эти тонкие трубочки образуют разветвлённую сеть, которая доставляет кислород туда, где он нужен для работы мышц и органов.
</a:t>
            </a:r>
            <a:endParaRPr lang="en-US" sz="1063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насекомых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позвоночных дыхание стало воздушным. Лёгкие позволили получать кислород из воздуха, что особенно важно на суше, где организму нужно меньше зависеть от воды.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 суше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рыбы дыхание связано с водой, поэтому жабры устроены как тонкие пластинки с большой поверхностью. Через них кислород из воды поступает в кровь, а углекислый газ выводится наружу.
</a:t>
            </a:r>
            <a:endParaRPr lang="en-US" sz="109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в воде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дышат разные животные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577343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простых организмов обмен веществ происходит через поверхность тела. Такой способ возможен только при небольших размерах и коротких путях доставки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77343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поверхность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374968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кровотоку стали возможны крупные и более активные тела. Органы получили постоянное снабжение, а обмен веществ стал надёжнее.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74968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активности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7713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размеров тела появляются кровеносные системы. Они быстро разносят кислород, питательные вещества и продукты обмена по всему организму.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7713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транспорта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как транспорт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разделение потоков крови делает снабжение тканей кислородом значительно эффективнее.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сравнительная анатомия позвоночных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позволяют полностью разделять артериальную и венозную кровь.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почках человека около 1 миллиона нефронов в каждой почке: именно они фильтруют кровь и помогают удалять лишнюю воду и вредные вещества.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почки и нефрона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нефронов в каждой почке обеспечивают эффективную фильтрацию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1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endParaRPr lang="en-US" sz="6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нервной системы усиливает координацию: у позвоночных она объединяет сигналы в нескольких главных отделах, а не распределяет их хаотично.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нервная система позвоночных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центральной нервной системы работают вместе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мягкотелых беспозвоночных движение часто обеспечивают сокращения тела и кожно-мускульного мешка. Такой способ прост, но ограничивает скорость, точность и дальность передвижения.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движение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мышц и форма конечностей помогают приспособиться к среде. Одни животные лучше бегают, другие — плавают или летают, потому что их строение работает по-разному.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передвижения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скелета и суставов сделало движения более разнообразными. Тело получило опору, а мышцы — рычаги для бега, прыжков, плавания и других действий.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рычаги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движение: новые возможности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шло не скачком, а поэтапно: каждое новое звено делало организм более устойчивым и приспособленным к жизни в меняющихся условиях.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появления тканей, органов и систем возрастала согласованность работы тела и расширялись возможности освоения разных сред.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«Эволюция строения и функций органов и их систем»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усложнялись организмы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зародыши позвоночных действительно похожи: у них можно заметить общие признаки строения. Это указывает на единый план развития и общее происхождение больших групп животных.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эмбрионов не означает одинаковых взрослых организмов. Оно помогает ученым сравнивать группы животных и понимать, какие признаки сохранились от общих предков.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доказывает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различия усиливаются: у одних формируются признаки рыб, у других — птиц, пресмыкающихся или млекопитающих. Развитие как будто «разворачивает» общий замысел в разные направления.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развитие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 эмбриональном развитии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 перестает быть нужным, он может уменьшаться или исчезать. Так организму не приходится тратить ресурсы на лишнюю часть тела, и это выгодно в новых условиях.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исчезает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тоже может быть полезным. Когда среда стабильна и задача стала менее сложной, более короткий путь развития иногда оказывается эффективнее сложного строения.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сложнее — лучше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может решаться по-разному. Например, для движения, защиты или добычи пищи разные группы животных используют собственные, но одинаково полезные приспособления.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решения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усложняется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активном образе жизни организм должен быстро доставлять кислород и питательные вещества. Поэтому усиливаются мышцы, а кровообращение становится более эффективным.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активность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меняются, меняются и органы. Эволюция поддерживает те признаки, которые помогают выжить именно в конкретной среде, а не вообще всегда.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особенно важен обмен газов через жабры и обтекаемая форма тела. Такое строение уменьшает сопротивление воды и помогает двигаться быстрее и экономнее.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необходимы легкие, прочная опора и защита от высыхания. Эти признаки позволяют дышать воздухом, удерживать тело и сохранять внутреннюю среду.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и образа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система связана с ее задачей и приспособлением в строении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 органов помогает системе выполнять свою работу точнее и эффективнее.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«Система и адаптация»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система и адаптация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 показывает, почему у животных похожие задачи решаются разными способами. Среда, образ жизни и строение тела вместе создают разные, но рабочие решения.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развитии органов помогает сравнивать животных и видеть в их строении не случайный набор деталей, а результат долгой истории изменений.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строении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 появляются новые приспособления и почему некоторые признаки сохраняются очень долго. Так легче понять многообразие живого мира вокруг нас.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признаки сохраняются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отдельная часть тела, но и ее связь с другими органами. Сильная система дает эффект только тогда, когда все ее элементы согласованы.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органов: от простого к приспособленному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органов и их систем — это история постепенных изменений, в которой форма, функция и среда всегда связаны между собой. Именно поэтому живые организмы так разнообразны.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2026-07-25T21:26:33Z</dcterms:created>
  <dcterms:modified xsi:type="dcterms:W3CDTF">2026-07-25T21:26:33Z</dcterms:modified>
</cp:coreProperties>
</file>