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синусов: связь сторон и углов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 и углов треугольника в одной 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теорема синусов помогает решать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данных о треугольнике мало, теорема синусов позволяет восстановить неизвестные стороны и углы, опираясь на противолежащие пары и точные пропорции между ними.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Противолежащие стороны и углы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каждой стороне соответствует угол напротив неё: стороне a — угол A, стороне b — угол B, стороне c — угол C. Именно эти пары сравниваются в теореме синусов.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становится больше, его противолежащая сторона тоже оказывается длиннее. Поэтому по углам можно делать выводы о длинах сторон даже без полного измерения фигуры.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определение противолежащих пар помогает выбрать нужную формулу и избежать путаницы. Без этого невозможно корректно подставить значения и получить верный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теоремы синусов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выглядит так: a/sin A = b/sin B = c/sin C. Она показывает, что для всех трёх пар отношение стороны к синусу угла одинаково.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подписывают стороны и углы, чтобы сразу увидеть пары a и A, b и B, c и C. Так легче понять, что именно подставлять в формулу.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формулу записывают с радиусом описанной окружности: a/sin A = b/sin B = c/sin C = 2R. Это подчёркивает связь теоремы синусов с окружностью вокруг треугольника.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теорема синусов применяется в задачах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 напротив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даны две стороны и угол, лежащий напротив одной из них, формула позволяет найти недостающий угол, а затем продолжить решение.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и 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 и одна сторона, теорема синусов помогает быстро найти остальные элементы треугольника, не измеряя его полностью.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удобна и для вычисления радиуса описанной окружности, потому что в её расширенной записи прямо появляется величина 2R.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решение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 в остроугольных и тупоугольных треугольниках, где по неполным данным нужно восстановить остальные стороны и углы.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 по известным данным треугольника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треугольника по теореме синусов
</a:t>
            </a:r>
            <a:endParaRPr lang="en-US" sz="241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получается из отношения синусов, поэтому даже при неполных данных можно найти сторону через известную противолежащую пару.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11,3 см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равна сторона b в этом треугольнике после подстановки значений в формулу.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теореме синусов
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часто запоминают, чтобы быстро решать задачи без калькулятора и не тратить время на лишние вычисления.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растёт при увеличении угла от 30° до 90°, поэтому большие углы дают большие значения синуса.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синусов основных углов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синусов основных углов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теоремы синусов с описанной окружностью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вокруг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все вершины треугольника можно провести одну окружность. Она называется описанной, а её радиус обозначают буквой R.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2R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показывает, что каждое отношение стороны к синусу противолежащего угла равно одному и тому же числу: 2R. Это связывает треугольник с окружностью.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связи можно находить радиус описанной окружности по одной стороне и её противолежащему углу, а затем использовать результат в дальнейших вычислениях.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9845"/>
            <a:ext cx="4775700" cy="188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ситуации, в которых удобно применять теорему синусов.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важно сначала правильно найти противолежащую пару, иначе формула будет применена неверно.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случаи применения формулы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типовые случаи по теме «Теорема синусов»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угла по двум сторонам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две стороны и один угол: a = 10 см, b = 12 см, A = 40°. Сначала определяют противолежащую пару для известного угла, чтобы применить теорему синусов.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синус угла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sin B = b · sin A / a подставляют значения. Получается sin B ≈ 12 · 0,643 / 10 ≈ 0,772, то есть искомый угол можно определить через таблицу или калькулятор.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угол B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sin B ≈ 0,772 соответствует углу примерно 50°. При решении важно учитывать, что в школьных задачах выбирают тот угол, который подходит по условию треугольника.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третий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B вычисляют C = 180° − A − B. Так проверяют, что сумма углов равна 180°, а ответ согласуется с геометрией треугольника.
</a:t>
            </a:r>
            <a:endParaRPr lang="en-US" sz="10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показывает, что стороны и углы связаны одной пропорцией, поэтому можно сравнивать элементы треугольника и проверять, не противоречит ли ответ условию.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2R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 то же число для всех трёх отношений стороны к синусу противолежащего угла.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синусов; школьный курс геометрии 9 класса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использован иллюстративный пример, где значения подобраны так, чтобы отношение стороны к синусу оставалось одинаковым для каждой пары.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отношения подтверждают идею теоремы: сравнивают не сами величины, а соответствующие пары сторона–угол.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и синусов в одном треугольнике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теореме синусов; не эмпирические данные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случая SSA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задано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случае SSA известны две стороны и угол, который не заключён между ними. Этого недостаточно для единственного построения, поэтому при решении нужно быть особенно внимательным.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возможны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синус может соответствовать двум разным углам: острому и тупому. Из-за этого по формуле иногда получаются разные геометрически допустимые треугольники.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синуса проверяют все возможные углы и условия треугольника. Если сумма углов не равна 180° или стороны не согласуются, соответствующий вариант отбрасывают.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теоремой синусов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берут сторону не напротив того угла, к которому она должна относиться. Из-за этого формула записывается верно, но подставляются неверные величины.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неизвестного угла необходимо убедиться, что сумма всех углов равна 180°. Без этой проверки можно оставить в ответе невозможный треугольник.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вычислениях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подстановке пропускают скобки, неверно округляют синусы или забывают, что сначала нужно найти именно противолежащую пару, а затем выполнять остальные действия.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ищут в градусах, нельзя смешивать градусы и радианы. А для сторон важно указать правильные единицы измерения: сантиметры, метры или миллиметры.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2141538"/>
            <a:ext cx="5226300" cy="125277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и теорема косинусов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в каких ситуациях каждая формула удобнее всего и какие элементы треугольника она помогает находить.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удобна при работе с противолежащими парами, а теорема косинусов — когда известен угол между двумя сторонами.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решения по теореме синусов в школьной задаче.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полученного ответа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543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теорема синусов встречается в 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определять расстояния и положение точек по углам, когда прямое измерение на карте или на местности невозможно.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теорема синусов используется для расчёта направлений и расстояний между объектами по известному базовому отрезку и измеренным углам.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на местности она позволяет находить недоступные расстояния между точками, опираясь на треугольники, образованные измерениями.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Недоступные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нельзя измерить напрямую, выбирают две точки наблюдения и вычисляют расстояние до него через известную длину и углы.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шагов помогают не терять логику решения: от определения пар до проверки результата и учёта особых случаев.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пункты выполнены последовательно, задача решается надёжно и без лишних ошибок.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идеи для решения задач по теореме синусов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 — ключ к решению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связывает стороны и углы одной пропорцией и помогает находить неизвестные элементы треугольника, проверять ответы и решать практические задачи по геометрии.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2026-06-03T11:37:05Z</dcterms:created>
  <dcterms:modified xsi:type="dcterms:W3CDTF">2026-06-03T11:37:05Z</dcterms:modified>
</cp:coreProperties>
</file>