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на дорогах велосипедистов и водителей мопедов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ездить безопасно: правила, заметность и выбор верного маршрута.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 8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13–14 лет ребята чаще ездят сами: в школу, на секции и во дворе. Велосипед и мопед едут быстрее пешего человека, поэтому ошибка, невнимательность или плохая видимость становятся опаснее.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движется за счет мышечной силы человека и относится к немеханическим транспортным средствам. Поэтому его проще контролировать, но он тоже требует внимательности и соблюдения правил.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велосипед от мопеда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Мопед имеет двигатель и считается механическим транспортным средством. Из-за этого к нему предъявляются более строгие требования: к месту движения, экипировке и ответственности за нарушения.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важно на практике: велосипедист и водитель мопеда по-разному выбирают скорость, маршрут и способ пересечения дороги. Ошибка на мопеде обычно опаснее из-за большей массы и скорости.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97408"/>
            <a:ext cx="4000500" cy="1570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 двухколесного транспорта допустимые места движения различаются, а тротуар не является заменой проезжей части.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разрешено движение велосипедиста и водителя мопеда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важно помнить: велосипед и мопед должны двигаться там, где их видят другие участники движения, а не по пешеходным дорожкам.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РФ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Экипировка, которая снижает риск травм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головы 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помогает снизить риск тяжелой травмы головы при падении. Для мопеда особенно важны застегнутый шлем и закрытая обувь, которая лучше защищает стопу при ударе и скольжении.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 заметным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 и ночью помогают светлая одежда, светоотражающие элементы, передняя фара и задний фонарь. Чем раньше водитель замечает человека, тем больше времени остается на безопасную реакцию.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транспорта перед выездом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осмотра велосипеда или мопеда перед поездкой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секунды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запас времени помогает вовремя остановиться или объехать препятствие.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безопасной дистанции при движении на велосипеде и мопеде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запас дистанции дает шанс избежать ямы, пешехода или двери автомобиля. На мокрой и скользкой дороге этот запас особенно важен.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чаще возникают не из-за одной причины, а из-за сочетания спешки, плохой видимости и нарушения правил движения.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опасных ситуаций на дороге
</a:t>
            </a:r>
            <a:endParaRPr lang="en-US" sz="2707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 потерей внимания и неправильным пересечением дороги; именно эти ошибки нужно контролировать в первую очередь.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нарушений по теме презентации; диаграмма носит иллюстративный характер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Повороты, перестроения и подача сигналов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понятный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поворотом нужно заранее показать рукой свой маневр, чтобы другие участники движения успели понять намерение и скорректировать скорость или траекторию.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следует посмотреть сбоку и сзади. Это особенно важно рядом с автобусами, грузовиками и припаркованными машинами, где легко не заметить транспорт в слепой зоне.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Маневр без резких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мопеде перед перестроением помогают зеркала заднего вида. Любой маневр должен быть плавным: внезапный поворот или смещение полосы повышают риск столкновения.
</a:t>
            </a:r>
            <a:endParaRPr lang="en-US" sz="10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Перекрестки и пешеходные переходы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пешеходном переходе безопаснее спешиться и вести велосипед рядом. Так пешеходы и водители лучше понимают ваши действия, а риск столкновения становится ниже.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мопеде перед перекрестком нужно особенно внимательно смотреть на светофор, поворачивающие автомобили и транспорт, выезжающий со двора. Именно здесь чаще всего возникают опасные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58494"/>
            <a:ext cx="4039800" cy="22397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сводка показывает, какие ошибки чаще всего приводят к травмам и другим неприятностям на дороге.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нарушения и их последствия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риск растёт там, где нарушаются базовые правила заметности, внимания и контроля транспорта.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РФ; учебные материалы по безопасности дорожного движения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лучше всего работает не одна мера, а их сочетание: заметность, исправность транспорта и спокойное поведение.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риск травм сильнее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эффект даёт комплексный подход: внимательность и скорость важны так же, как защита и свет.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безопасности дорожного движения и учебных рекомендаций по безопасной езде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покрытие становится скользким, а тормозной путь заметно увеличивается. Особенно осторожно нужно ехать по мокрой плитке, разметке и металлическим крышкам.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песок и грязь ухудшают сцепление колёс с дорогой. На таких участках легче потерять устойчивость на повороте, при торможении или при резком манёвре.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опасны лёд, накат и колея: велосипед или мопед может повести в сторону даже при небольшом повороте руля. На спусках риск особенно высок.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сумерках, тумане и ночью двухколёсный транспорт замечают хуже. Поэтому нужны свет, отражатели и заранее выбранная скорость, позволяющая вовремя остановиться.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 сезонные опасности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опасности на дороге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безопасного поведения велосипедиста и водителя мопеда в сложной дорожной ситуации.
</a:t>
            </a:r>
            <a:endParaRPr lang="en-US" sz="8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себя заметным днем и ночью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куртка у школьного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 дороги идёт пятиклассник в светлой куртке с жёлтыми вставками. Машина замечает его раньше, чем соседнего подростка в тёмной одежде, потому что силуэт не сливается с фоном. Водителю проще оценить расстояние и вовремя снизить скорость.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путь домой с красным фонарём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Поздним вечером велосипедист едет домой по тихой улице. Сзади горит красный фонарь, а на рюкзаке и колёсах видны отражатели, поэтому транспорт не теряется в темноте. Водитель видит не только фигуру, но и световые точки заранее.
</a:t>
            </a:r>
            <a:endParaRPr lang="en-US" sz="11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и взрослых в безопасных поездках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мопеда контроль должен быть строже: нужно учитывать возраст, знание правил и умение управлять транспортом без риска для себя, пассажиров и пешеходов.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помогают выбрать безопасный маршрут, проверяют тормоза, колёса и свет, а также подбирают шлем по размеру. Это особенно важно перед первой самостоятельной поездкой.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подготовка снижает ошибки из-за спешки и неопытности. Когда маршрут и правила обсуждены заранее, подростку легче действовать спокойно и уверенно.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 требованиях к месту движения, свету и уровню ответственности водителя.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мопед: сравнение по ключевым признакам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Мопед требует более строгой дисциплины и контроля, а велосипед — меньшей скорости, но такой же внимательности.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РФ; учебные материалы по безопасности дорожного движения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Езда вдвоём, резкий поворот или выезд из двора без остановки часто заканчиваются потерей равновесия. Такие ошибки особенно опасны рядом с машинами и пешеходами.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Наушники, телефон и разговоры отвлекают внимание. Подросток может не заметить открывающуюся дверь, поворачивающий автомобиль или пешехода, который внезапно вышел на путь движения.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знаков и движение слишком близко к машинам уменьшают запас времени на реакцию. При любой неровности дороги или торможении риск столкновения сразу растёт.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Самоуверенность и желание ехать быстрее мешают оценить обстановку трезво. В результате обычная поездка во двор или в школу превращается в опасную ситуацию.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на дороге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50368"/>
            <a:ext cx="4000500" cy="1264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план помогает запомнить действия до поездки, во время движения и после остановки.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безопасного выезда на дорогу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порядок действий помогает избежать спешки и делает поездку предсказуемой и безопасной.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РФ; памятки по безопасному поведению на дороге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транспорт исправен, водитель заметен, а правила выполняются без спешки, риск травм заметно снижается. Для велосипеда и мопеда решающими остаются внимание, дисциплина и уважение к другим участникам движения.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дороге — это ежедневная привычка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2026-05-21T01:15:02Z</dcterms:created>
  <dcterms:modified xsi:type="dcterms:W3CDTF">2026-05-21T01:15:02Z</dcterms:modified>
</cp:coreProperties>
</file>