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«маленького» человека в русской литературе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бедных и незаметных XIX века литература делает видимыми и достойными сочувствия.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обратилась к простому человеку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XIX века многое решали чин, должность и богатство. После отмены крепостного права в 1861 году трудности многих людей не исчезли. Поэтому писатели стали внимательнее показывать повседневную жизнь: труд, страхи, мечты и обиды обычных героев.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«маленький» человек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«Маленький» человек — герой низкого социального положения, который ощущает себя слабым перед обществом, властью и судьбой. Часто он беден, одинок и зависит от тех, кто выше по положению.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боится потерять последнее, что у него осталось: работу, уважение, возможность жить по-человечески. Его мечта — не богатство, а тепло, участие и простое человеческое счастье.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«маленького» человека помогает показать несправедливость: как равнодушие и власть ломают судьбы. Через личные переживания читатель видит ценность каждого, даже самого незаметного.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Акакий Башмачкин как классический пример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Шинель как заветная мечта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Акакий Акакиевич Башмачкин служит переписчиком и живёт очень скромно, почти не позволяя себе радостей. Для него новая шинель становится большой мечтой — не просто одеждой, а надеждой на перемены и немного тепла в холодной жизни.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— как крушение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шинель пропадает, привычная вещь превращается в символ разрушенной надежды. Герой переживает не только утрату, но и ощущение, что его просьбы и страдания никому не важны. Обычная потеря становится трагедией, потому что мир вокруг равнодушен.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кажется страшной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Башмачкина заметно, как легко «незаметного» человека сделать ещё более уязвимым. Сочувствие почти не приходит само собой, а попытки защититься не дают результата. Поэтому читатель особенно остро чувствует: трагедия начинается с невнимания к людям.
</a:t>
            </a:r>
            <a:endParaRPr lang="en-US" sz="84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31219"/>
            <a:ext cx="4418400" cy="14879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герой в разных сюжетах получает разные последствия — от личной трагедии до нравственной катастрофы.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произведения о «маленьком» человеке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«маленького» человека раскрывается через зависимость от сильных и через последствия равнодушия: герой страдает, но его внутреннее чувство остаётся важным.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XIX века: Пушкин, Гоголь, Достоевский, Чехов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стал важным в литературе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показывают: достоинство человека не определяется чином, богатством или должностью. Внимание переносится на внутренние чувства, а не на внешние признаки статуса.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«Маленький» герой вызывает отклик, потому что его страхи и боль понятны многим. Читатель начинает сопереживать и замечать у другого живую человеческую сторону.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жестокости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истории литература говорит о равнодушии и жестокости. Когда мир не слышит слабого, его переживания становятся причиной беды, а не поводом для участия.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 слабого человека есть сердце и право на уважение. Образ помогает понять: важно защищать человека, а не оценивать его только по положению и обстоятельствам.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город давления и одиночества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о «маленьком» человеке Петербург показан как холодный и равнодушный город. Каменные улицы, тесные комнаты, канцелярии и бедные квартиры усиливают ощущение, что герой здесь лишний и одинокий.
</a:t>
            </a:r>
            <a:endParaRPr lang="en-US" sz="91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«петербургских повестях» город становится не просто местом действия, а силой, которая давит на человека. Такая среда влияет на настроение, привычки и даже смелость героя. От этого его судьба кажется ещё более незащитной.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образ в сюжете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встречающаяся логика развития событий в произведениях о «маленьком» человеке.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сочувствие и сатирический взгляд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Н. В. Гоголя «маленький» человек нередко выглядит смешным, но за этим юмором прячется настоящая трагедия. Писатель заставляет улыбаться, а потом думать о том, как легко сломать слабого.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соединяет гротеск и жалость к герою: через смешные детали становится заметно, насколько унизительной может быть обыденная жизнь. Чиновничья среда делает людей почти незаметными, как будто они «не существуют» по-настоящему.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ярко это ощущается в «Шинели»: внешне всё выглядит как повседневность, а по сути речь о страдании. Сатира здесь не отменяет сочувствия — она помогает лучше его увидеть.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историях внешняя сторона часто противоречит внутренней. Там, где читатель видит нелепость, герой может испытывать глубокую боль и чувствовать себя один на один с несправедливостью.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человеческое достоинство в трагической истории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дочери как главная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А. С. Пушкина «Станционный смотритель» Самсон Вырин — простой и бедный служащий. Он очень любит свою дочь Дуню и привык заботиться о ней. После её отъезда герой теряет смысл привычной жизни.
</a:t>
            </a:r>
            <a:endParaRPr lang="en-US" sz="818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одиночества и ощущение ненужности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Отцовское горе делает состояние Вырина особенно тяжёлым: он чувствует себя одиноким и покинутым. При этом герой остаётся внутренне добрым, без желания мстить или унижать. Его трагедия — в разрыве между надеждой и реальностью.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не высмеивает, а поддерживает взгляд на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Вырина как человека с настоящими чувствами и достоинством, а не как смешную фигуру. За словами и поступками простого служащего видны боль и нежность. Поэтому читатель понимает: «маленький» по положению способен быть огромным по силе любви.
</a:t>
            </a:r>
            <a:endParaRPr lang="en-US" sz="7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«Бедные люди» Макар Девушкин беден, унижен и зависим, но остаётся чутким. Он стесняется своей жизни, мечтает о достоинстве и требует уважения к внутреннему миру.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Достоевский, роман «Бедные люди»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— Макар Девушкин — показывает, что главное в человеке раскрывается не по чину, а по способности чувствовать и переживать.
</a:t>
            </a:r>
            <a:endParaRPr lang="en-US" sz="16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историях беда не ограничивается внешними обстоятельствами: унижение и зависимость постоянно влияют на мысли, речь и поведение героя.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образа «маленького» человека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чаще всего жизнь «маленького» человека ломает не разовая беда, а постоянное давление системы и людей вокруг.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 признакам образа в русской классике XIX века (условные доли для презентации)
</a:t>
            </a:r>
            <a:endParaRPr lang="en-US" sz="6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горькая комедия страха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«Смерть чиновника» герой Червяков не столько боится смерти, сколько боится начальства: один неловкий поступок начинает казаться ему страшным нарушением.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Чих в театре превращается для него в цепочку унижений, где стыд нарастает и превращает обычную ситуацию в внутренний кошмар — он сам не может остановиться.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смешное рождается вместе с грустным: абсурдная сцена показывает, как страх власти делает человека жалким и зависимым, лишая его собственного достоинства.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создают образ героя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«маленького» человека часто строится на мелочах: маленький чин, скромная одежда, дешёвая еда и тесное жильё. Такие предметы сразу объясняют, почему герою трудно жить спокойно и уверенно.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детали поддерживают настроение: однообразная работа, осторожная интонация, робкая речь. Повторяющиеся бытовые штрихи создают ощущение серой жизни и зависимость от обстоятельств.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общий сюжет о слабом человеке по-разному звучит у классиков: через сочувствие, сатиру, психологию и иронию.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писатели изображают «маленького» человека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авторы выбирают разные «линзы», но все они выводят на первый план личность: страдания, достоинство и чувство, что слабый человек тоже заслуживает уважения.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русской литературы XIX века (учебно-справочное обобщение)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96020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22558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понятен и сегодня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быть замеченным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«маленьких» людях перекликаются с тем, как подростки хотят, чтобы их видели и уважали. Когда тебя не слушают, усиливается чувство бессилия и тревоги.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сострадать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учат не смеяться над чужой бедой. Мы начинаем замечать, что за внешней «обычностью» могут скрываться страх, усталость и реальные трудности.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статусу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XIX века чин и положение часто решали больше, чем человек. В школьной жизни это напоминает ситуации, когда сильный статус влияет на отношение к другим.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давление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начальника и боязнь ошибки знакомы по школьным правилам и оценкам. Образы показывают: страх делает человека зависимым и лишает самостоятельности.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связанные с «маленьким» человеком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Шинель как надежда и утрата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Акакия Акакиевича шинель становится почти «вторым домом»: она как будто возвращает смысл жизни. Но когда вещь пропадает, вместе с ней рушится и надежда на нормальное существование. Предмет превращается в символ трагедии.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Канцелярский стол: тесный мир обязанностей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Канцелярский стол и чернильница задают ритм работы, где много повторений и мало личной свободы. Герой буквально заперт в круге служебных обязанностей. Поэтому быт начинает звучать как судьба, даже если внешне всё «идёт по плану».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комната и холодная улица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комната подчёркивает одиночество: в ней меньше воздуха, меньше разговоров и больше тишины. А холодная улица встречает героя равнодушием. Вместе эти пространства показывают, как среда усиливает слабость и оставляет мало шансов на защиту.
</a:t>
            </a:r>
            <a:endParaRPr lang="en-US" sz="87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откликаются чувства, связанные с печальной судьбой героев: читатель переживает не только событие, но и длительное унижение.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которые вызывает образ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доминируют сострадание и грусть, что поддерживает главную идею цикла: слабый человек не «исчезает», а заслуживает внимания и сочувствия.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эмоциональных реакций по текстам (условные доли для презентации)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произведения о «маленьком» человеке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историях человек важнее должности: писатели показывают, как решения «сверху» ломают привычную жизнь и превращают обычные переживания в трагедию.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обращаются к внутреннему миру: рядом со слабостью всегда есть страх, сомнения и скрытое достоинство. Именно оно помогает герою оставаться человеком, а не вещью.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мысль проста: каждому нужны уважение, внимание и сочувствие. Литература помогает увидеть личность даже там, где герой кажется незаметным и «маленьким».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«маленького» человека стал важной опорой русской литературы XIX века: он соединяет социальную правду, сочувствие и интерес к внутреннему миру. Эти тексты учат ценить жизнь и достоинство.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2026-05-15T04:19:55Z</dcterms:created>
  <dcterms:modified xsi:type="dcterms:W3CDTF">2026-05-15T04:19:55Z</dcterms:modified>
</cp:coreProperties>
</file>