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840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конфликты и войны: главные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Европа так часто воевала и как ей удалось прийти к миру?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458400" y="378900"/>
            <a:ext cx="6085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Европа часто становилась ареной войн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рядом существовало много государств с разными интересами, а границы и союзы часто менялись. Споры за земли, торговлю, веру и власть нередко превращали локальный конфликт в большую войну.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европейских войн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за 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часто претендовали на одни и те же территории, крепости или династические владения. Такие споры затягивались на годы и легко перерастали в войну.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Правители стремились усилить своё влияние, подчинить соседей или занять престол. Из-за этого войны становились не только межгосударственными, но и династическими.
</a:t>
            </a:r>
            <a:endParaRPr lang="en-US" sz="1366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разногласия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вере нередко усиливали недоверие между странами и внутри них. Когда религия соединялась с политикой, конфликт становился особенно острым и долгим.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88375" y="1125775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морскими путями, портами, рудниками и богатыми областями давал деньги и силу. Поэтому борьба за экономические преимущества часто становилась причиной войны.
</a:t>
            </a:r>
            <a:endParaRPr lang="en-US" sz="1341" dirty="0"/>
          </a:p>
        </p:txBody>
      </p:sp>
      <p:sp>
        <p:nvSpPr>
          <p:cNvPr id="12" name="Text 6"/>
          <p:cNvSpPr txBox="1"/>
          <p:nvPr/>
        </p:nvSpPr>
        <p:spPr>
          <a:xfrm>
            <a:off x="3688375" y="2385148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многие народы стали сильнее ощущать свою общность и право на собственное государство. Это усиливало соперничество и делало Европу более напряжённой.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обычно развивался европейский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событий, характерная для многих войн в Европе от Средневековья до XX века.
</a:t>
            </a:r>
            <a:endParaRPr lang="en-US" sz="2495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войны: крестовые походы и борьба за влияние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268145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были связаны с попытками европейских правителей и рыцарей укрепить своё влияние на Востоке и контролировать важные религиозные центры.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30211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веры, важную роль играли выгодные маршруты торговли. Владение портами и дорогами приносило доход и делало походы политически значимыми.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333614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Рыцарские армии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в войнах всё заметнее становились тяжеловооружённые рыцари, а также крепости, осады и военная дисциплина, основанная на феодальных обязанностях.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4370148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церкви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влияла на решения правителей и могла поддерживать военные походы. Это делало религиозные и политические цели тесно связанными между собой.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войны Европы до XX века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войны показывают, как долго и тяжело Европа жила в состоянии конфликтов.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европейские войны продолжались десятилетиями, затрагивали целые регионы и после завершения меняли политическую карту континента.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Столетней войне, Тридцатилетней войне и Наполеоновских войнах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Тридцатилетняя война и её последствия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123100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началась в 1618 году в Священной Римской империи, где религиозные споры быстро переплелись с борьбой за власть и влияние между правителями.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485925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 конфликт вмешались многие европейские державы. Из местного спора он превратился в общеконтинентальную войну, затронувшую несколько государств.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848750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тяжело пострадали немецкие земли: города и деревни разрушались, торговля ослабевала, а население во многих районах резко сокращалось.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054075" y="1123100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долгих боёв, реквизиций и перемещений армий поля пустели, ремесло приходило в упадок, а жизнь мирных жителей становилась всё тяжелее.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054075" y="2485925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Вестфальский мир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1648 года закрепил новый порядок в Европе и усилил значение независимости государств. После войны стало важнее уважать границы и политические права стран.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911" y="1325225"/>
            <a:ext cx="3082478" cy="305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Наполеоновские войны и новая карта Европы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Франции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XIX века армия Наполеона быстро усилилась и подчинила большую часть Европы, а Франция стала главной военной силой континента.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Коалиции против Франции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Наполеона последовательно объединялись разные европейские страны. Их союзы показывали, что остальные государства опасались французского господства.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1799–1815 годов привели к большим потерям и изменению политического баланса. Старые границы уже не могли остаться прежними.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Наполеона державы собрались в Вене в 1814–1815 годах. Они пересмотрели границы и попытались восстановить равновесие между странами.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стран в Первой мировой войне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были огромными даже у стран, находившихся далеко от главных полей сражений. Война затронула не только армии, но и миллионы семей по всей Европе.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и ожесточённее шли бои на суше, тем выше были потери. Первая мировая война стала общей трагедией для почти всего континента.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Примерные оценки погибших в Первой мировой войне по странам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война: причины и новые технологии
</a:t>
            </a:r>
            <a:endParaRPr lang="en-US" sz="2478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1914: Сараево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австрийского наследника престола Франца Фердинанда стало поводом к войне. Уже летом 1914 года европейские державы начали мобилизацию и вступили в конфликт.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средства боя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фронтах массово применялись пулемёты, артиллерия, танки, самолёты и отравляющие газы. Это сделало войну особенно разрушительной и опасной.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держав, гонка вооружений, союзные обязательства и борьба за влияние в Европе и колониях создали взрывоопасную ситуацию задолго до первых выстрелов.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Верден и Сомма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Сражения при Вердене и на Сомме стали символами окопной войны. Они показали, насколько высокими могут быть потери в длительных позиционных боях.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войны: новые государства и нестабильность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213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Мирный договор 1919 года перекроил границы Европы и наложил на Германию жёсткие условия. Для многих стран это стало не решением, а поводом для новых споров и обид.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485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появились или были восстановлены Польша, Чехословакия, Австрия, Венгрия и Югославия. Для жителей этих стран это означало надежду на собственное будущее, но и необходимость строить государство почти заново.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13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итогами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Победители и проигравшие по-разному оценивали Версальскую систему. Одни считали условия слишком мягкими, другие — слишком тяжёлыми, поэтому чувство несправедливости сохранялось многие годы.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485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для кризисов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трудности, безработица и политическая нестабильность ослабили европейские страны. В такой обстановке усиливались радикальные движения, а недовольство общества превращалось в угрозу новым конфликтам.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0654" y="1394275"/>
            <a:ext cx="2365343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в Европе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0550" y="1230075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 Европе началась в 1939 году после нападения Германии на Польшу. Этот шаг быстро втянул в конфликт другие государства и сделал войну общеевропейской.
</a:t>
            </a:r>
            <a:endParaRPr lang="en-US" sz="1363" dirty="0"/>
          </a:p>
        </p:txBody>
      </p:sp>
      <p:sp>
        <p:nvSpPr>
          <p:cNvPr id="11" name="Text 3"/>
          <p:cNvSpPr txBox="1"/>
          <p:nvPr/>
        </p:nvSpPr>
        <p:spPr>
          <a:xfrm>
            <a:off x="3960550" y="2170034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Фронты и масштабы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шли на суше, в воздухе и на море. Сражения охватили почти весь континент, а обычная жизнь миллионов людей оказалась разрушена мобилизацией, оккупацией и эвакуацией.
</a:t>
            </a:r>
            <a:endParaRPr lang="en-US" sz="1363" dirty="0"/>
          </a:p>
        </p:txBody>
      </p:sp>
      <p:sp>
        <p:nvSpPr>
          <p:cNvPr id="12" name="Text 4"/>
          <p:cNvSpPr txBox="1"/>
          <p:nvPr/>
        </p:nvSpPr>
        <p:spPr>
          <a:xfrm>
            <a:off x="3960550" y="3109981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Решающие сражения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трагичными стали блокада Ленинграда и Сталинградская битва. Они показали, насколько жестокой может быть война, когда страдают не только армии, но и мирное население.
</a:t>
            </a:r>
            <a:endParaRPr lang="en-US" sz="1363" dirty="0"/>
          </a:p>
        </p:txBody>
      </p:sp>
      <p:sp>
        <p:nvSpPr>
          <p:cNvPr id="13" name="Text 5"/>
          <p:cNvSpPr txBox="1"/>
          <p:nvPr/>
        </p:nvSpPr>
        <p:spPr>
          <a:xfrm>
            <a:off x="3960550" y="4049928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продвижения антигитлеровской коалиции нацистский режим терял контроль над захваченными территориями. Освобождение Европы стало итогом тяжёлой борьбы и огромных потерь.
</a:t>
            </a:r>
            <a:endParaRPr lang="en-US" sz="13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людей во Второй мировой войне в Европе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потери пришлись на страны, где шли самые ожесточённые боевые действия и оккупация затронула большую часть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война сильнее всего ударила по Восточной и Центральной Европе, а жертвами становились прежде всего мирные жители.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Примерные исторические оценки потерь в Европе во Второй мировой войне; обобщённые данные из учебных материалов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Холокост и преступления против гражданского населения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123100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уничтожения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Нацистский режим превратил преследование людей в государственную систему. Главной жертвой стали евреи Европы, которых целенаправленно лишали прав, свободы и, в итоге, самой жизни.
</a:t>
            </a:r>
            <a:endParaRPr lang="en-US" sz="1307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485925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жертвы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Преследованиям подверглись также цыгане, люди с инвалидностью, советские военнопленные, политические противники и жители оккупированных территорий. Насилие затронуло очень разные группы населения.
</a:t>
            </a:r>
            <a:endParaRPr lang="en-US" sz="1307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848750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Лагеря и террор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Концентрационные лагеря и лагеря смерти стали символами массового террора. Там людей содержали в нечеловеческих условиях, использовали для принудительного труда и уничтожали по приказу власти.
</a:t>
            </a:r>
            <a:endParaRPr lang="en-US" sz="1307" dirty="0"/>
          </a:p>
        </p:txBody>
      </p:sp>
      <p:sp>
        <p:nvSpPr>
          <p:cNvPr id="13" name="Text 5"/>
          <p:cNvSpPr txBox="1"/>
          <p:nvPr/>
        </p:nvSpPr>
        <p:spPr>
          <a:xfrm>
            <a:off x="4054075" y="1123100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преступлениях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стали важнейшим уроком XX века. Они напоминают, что права человека нельзя считать чем-то само собой разумеющимся, а ненависть может привести к катастрофе.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054075" y="2485925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Холокост занимает особое место в европейской истории, потому что показывает, к чему приводит расизм, равнодушие и подчинение общества преступной идеологии.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Европы от разрушений к сотрудничеству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послевоенные страны искали мир через международные организации, экономическое сближение и новые правила взаимодействия.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и раздел Европы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год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Второй мировой войны Европа оказалась политически расколотой. Одни страны ориентировались на США, другие — на СССР, и это разделение быстро стало частью повседневной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812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1940-х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западный и восточный блоки. Соперничество между ними проявляется в союзах, пропаганде и борьбе за влияние, хотя прямой войны между сверхдержавами не происходит.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301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 год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Берлине возводят стену, которая становится самым заметным символом разделённой Европы. Она отделяет семьи, районы города и два разных политических мира.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1945–1991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Шла гонка вооружений, дипломатическое противостояние и идеологическая борьба. Европа жила в условиях напряжённого мира, где любое событие могло усилить конфликт между блоками.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в Европе после холодной войны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60780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Югославии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1990-х годов распад Югославии привёл к войнам между бывшими союзными республиками. Старые противоречия быстро переросли в кровавые столкновения и борьбу за территории.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60780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Страдания мирных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конфликтов применялись осады городов, насильственное переселение людей и этнические чистки. Больше всего страдало гражданское население, которое теряло дома, безопасность и близких.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508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пытались остановить насилие через переговоры, санкции и миротворческие миссии. Их участие не всегда было быстрым, но оно помогало уменьшать масштаб трагедии.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48508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войны показали, что даже после холодной войны вооружённые конфликты в Европе возможны. Сохранение мира требует не только договоров, но и постоянного диалога между народами.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500" y="1267928"/>
            <a:ext cx="6778200" cy="216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войн по масштабу и последствиям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характер войны, число участников и последствия для Европы в разные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конфликт и чем современнее оружие, тем тяжелее последствия для людей, городов и политической карты Европы.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обобщения по крупнейшим европейским войнам XX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Мемориалы и тишина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европейских городах стоят памятники и мемориалы, где люди вспоминают погибших. В дни памяти здесь проходят минуты молчания, и городская суета на время уступает место уважению и скорби.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войны и мира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Брестская крепость, Освенцим, мемориалы Нормандии и музеи в Берлине помогают увидеть историю не только через даты, но и через судьбы людей. Такие места учат понимать цену мира.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повседневной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кладбища, возложения цветов и уроки памяти напоминают, что война коснулась почти каждой семьи. Память о ней сохраняется не только в книгах, но и в городском пространстве.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Европа хранит память о войнах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европейских войн важна 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европейских войн напоминает, насколько дорого обходятся насилие, ненависть и борьба за власть. Она учит ценить мир, искать компромисс и не допускать повторения прошлых трагедий.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2026-06-01T04:09:27Z</dcterms:created>
  <dcterms:modified xsi:type="dcterms:W3CDTF">2026-06-01T04:09:27Z</dcterms:modified>
</cp:coreProperties>
</file>