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Сибири: Обь и Енисей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Енисей: две реки, которые формируют Сибирь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больших рек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собирают воду с огромных территорий, влияют на природу и жизнь людей, а ещё помогают понять, как устроена Сибирь.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две главные реки Сибири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протянулась через Западную Сибирь, а Енисей — через её центральную и восточную часть. Обе реки уводят свои воды далеко на север, к Северному Ледовитому океану.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 расположены крупные города и посёлки, потому что речные долины удобны для жизни, перевозок и хозяйства. Здесь же проходят важные пути связи между районами Сибири.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бассейнам рек относятся огромные пространства лесов, болот и равнин. С них в главные русла стекает вода от множества притоков, ручьёв и маленьких рек.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большая река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множества истоков и притоков формируется большая сибирская река.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Обь: главные факты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входит в число самых длинных рек России; вместе с Иртышом её длина составляет около 3 650 километров. Это одна из главных речных систем Западной Сибири.
</a:t>
            </a:r>
            <a:endParaRPr lang="en-US" sz="1182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Оби очень велик и включает множество притоков, лесов, болот и равнин. Такая площадь сбора воды делает реку особенно полноводной и важной для всей территории.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Оби во многих местах широкое и спокойное, потому что река течёт по низкой равнине. На таких участках она часто сильно извивается.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связывает природные зоны, населённые пункты и транспортные пути. Её воды используются человеком, а сама река остаётся важной частью природы Сибири.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Енисей: главные факты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полноводная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относится к самым полноводным рекам России. Он собирает воду с огромной территории и несёт её к Северному Ледовитому океану через центр Сибири.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течёт с юга на север и проходит через разные природные зоны: горы, тайгу, равнины и северные пространства. Поэтому её берега очень разнообразны.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имеет сильный поток и большую водность, поэтому он заметно влияет на природу, хозяйство и жизнь людей в Красноярском крае и соседних районах.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Река-дерево: главные притоки
</a:t>
            </a:r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главные притоки, которые собирают воду с огромных пространств и усиливают главные реки.
</a:t>
            </a:r>
            <a:endParaRPr lang="en-US" sz="249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рек Сибири; обобщённые сведения по школьной 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воды в Сибири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в реках быстро прибывает из-за таяния снега, а зимой уровень обычно ниже. Сезоны здесь резко отличаются по количеству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вода приходится на весну, когда тают снег и лёд. Зимой и летом уровень заметно ниже.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долго покрыты льдом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заморозка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сибирская зима быстро охлаждает воду и воздух, поэтому на реках рано появляется лёд. Он может держаться много месяцев и надолго перекрывать русло.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ледостав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сильных морозах ледяной покров становится прочным и толстым. Это меняет движение воды, а также делает берега и переправы более сложными для людей.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для судов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долго скована льдом, навигация прекращается или сильно сокращается. Судоходство в Сибири зависит от тёплого сезона и времени вскрытия рек.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льда влияет и на жизнь людей у воды: переправы, рыбалка и прогулки становятся возможны не всегда. Поэтому важно учитывать природный ритм реки.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характер течения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течёт по очень низкой и ровной территории, поэтому вода здесь разливается широко, а русло часто меняет направление. Извилины помогают реке медленно двигаться к северу.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спокойной равнине поток обычно менее быстрый, чем в горных районах. Поэтому Обь выглядит широкой, плавной и удобной для длинных речных путей.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 сужения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проходит через более сложный рельеф, где встречаются сужения, скалистые участки и пороги. Из-за этого течение становится сильнее, а река кажется более стремительной.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 делает обе реки непохожими: одна — равнинная и спокойная, другая — мощная и контрастная. Именно поэтому их берега и долины выглядят по-разному.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бассейнах Оби и Енисея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болота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 берегам Оби и Енисея меняется от густых ельников до светлых сосновых боров. Между лесом и водой тянутся болота, где много птиц, а звери находят корм и укрытие в разные сезоны.
</a:t>
            </a:r>
            <a:endParaRPr lang="en-US" sz="111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растительность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зарослях часто встречаются ивы и берёзы, а местами к реке подходят кедровые леса. Эти растения укрепляют берега, задерживают влагу и создают тень для воды в жаркие дни.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речной мир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разные природные зоны и дают жизнь множеству животных. Здесь можно встретить лося, соболя, бобра, медведя и водоплавающих птиц, для которых важны спокойные заводи и богатая пища.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бассейнах Оби и Енисея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и вода быстро наполняет русло. Река выходит на пойму, потому что низкие берега уже не удерживают высокий уровень.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на заливных лугах и в понижениях долины. Там образуются старицы, мелкие озёра и заболоченные участки, которые долго хранят влагу.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лета вода уходит в русло, а зимой пойма снова отдыхает под снегом и льдом. За год она многократно меняется вместе с рекой.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речная пойма в течение года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рыбы живут в Оби и Енисее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Сиговые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Сиговые рыбы особенно чувствительны к чистой воде и прохладному течению. Они чаще держатся в крупных реках и их притоках, где есть подходящие места для икры и мальков.
</a:t>
            </a:r>
            <a:endParaRPr lang="en-US" sz="132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нересту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Лососёвым нужен путь к местам нереста, поэтому для них важны свободные участки рек и притоки. Если русло загрязнено или перегорожено, численность рыбы снижается.
</a:t>
            </a:r>
            <a:endParaRPr lang="en-US" sz="132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окунь и налим тоже живут в этих реках, но выбирают разные участки: мелководья, ямы, тихие заводи. Такое соседство делает речную фауну особенно разнообразной.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 проходит в спокойных, чистых и хорошо насыщенных кислородом местах. Именно поэтому состояние воды, берегов и притоков напрямую влияет на будущий улов и сохранение рыбных запасов.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помогали и помогают передвигаться
</a:t>
            </a:r>
            <a:endParaRPr lang="en-US" sz="2264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рекам перевозили людей и небольшие грузы между редкими поселениями. В Сибири вода часто была удобнее дорог, особенно там, где суша долго оставалась труднопроходимой.
</a:t>
            </a:r>
            <a:endParaRPr lang="en-US" sz="108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 судоходным маршрутам начали доставлять лес, зерно, топливо и технику. Грузовые суда помогали связывать удалённые районы с крупными центрами и портами.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особенно важна в тёплый сезон, когда лёд уже сошёл, а река свободна для движения. В это время возрастает роль пристаней и переправ.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узлы соединяют водный транспорт с железными дорогами и северными направлениями. Так реки остаются частью общей транспортной системы Сибири.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«Гидроэнергетика на больших реках»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и что меняют гидроузлы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Гидроузлы на больших реках дают электричество и помогают управлять паводками, но меняют естественный ход воды и условия жизни по берегам.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в том, что польза гидроэнергетики заметна сразу, но экологические изменения требуют осторожного подхода и постоянного контроля.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города стоят на этих реках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Оби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Новосибирск, Томск и Сургут выросли рядом с Обью и её притоками. Река обеспечивала водой, связью и перевозками, а вокруг переправ и пристаней постепенно возникали большие поселения.
</a:t>
            </a:r>
            <a:endParaRPr lang="en-US" sz="132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Енисее
</a:t>
            </a:r>
            <a:pPr algn="l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 и Енисейск связаны с Енисеем как с важной транспортной и хозяйственной осью. Дудинка особенно заметна на севере, где река помогает связывать удалённые районы.
</a:t>
            </a:r>
            <a:endParaRPr lang="en-US" sz="129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 река — не только дорога, но и источник воды, место отдыха и часть исторического облика. Поэтому набережные часто становятся самыми узнаваемыми местами.
</a:t>
            </a:r>
            <a:endParaRPr lang="en-US" sz="1265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нередко тянутся вдоль берегов, потому что так удобнее строить пристани, мосты и дороги. Речная долина во многом определяет планировку и развитие города.
</a:t>
            </a:r>
            <a:endParaRPr lang="en-US" sz="13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у большой реки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половодья вода может выйти на низкие берега и затопить пойму. Особенно важно заранее обходить места, где течение подходит близко к жилым участкам и дорогам.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 кромки воды опасны подтаявший лёд, наледь и падающие сосульки. В это время берег становится скользким, а река может резко менять уровень.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нельзя выходить на тонкий лёд, даже если он кажется прочным. Опасность возрастает возле полыней, быстрых струй и мест, где в реку впадают притоки.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важно не подходить к сильному течению и не купаться в незнакомых местах без взрослых. Безопаснее выбирать оборудованные берега и соблюдать правила у воды.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сибирским рекам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стоками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могут ухудшать качество воды и делать её опасной для живых организмов. Если очистка работает плохо, страдают и рыбы, и птицы, и люди, которые используют реку.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берегах и в воде мешает животным и портит прибрежные места отдыха. Пластик, стекло и бытовые отходы долго не исчезают и накапливаются после каждого сезона.
</a:t>
            </a:r>
            <a:endParaRPr lang="en-US" sz="132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особенно опасны, потому что они быстро распространяются по поверхности воды. Даже небольшая утечка может повредить растениям, икре рыб и речным птицам.
</a:t>
            </a:r>
            <a:endParaRPr lang="en-US" sz="1329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режима реки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потепление меняют режим стока, а значит, сроки половодья и уровень воды. Из-за этого некоторые места обитания становятся менее подходящими для рыб и других животных.
</a:t>
            </a:r>
            <a:endParaRPr lang="en-US" sz="12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17" y="1410754"/>
            <a:ext cx="316125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654" y="1410754"/>
            <a:ext cx="263438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дома важно так же, как беречь её в природе. Когда вода расходуется разумно, меньше нагрузка на реки, водохранилища и очистные системы.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начинается с обычной уборки после отдыха. Если не оставлять мусор у воды, река не превращается в свалку и остаётся безопасной для людей и животных.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водоёмов нужно соблюдать правила: не выходить на тонкий лёд, не подходить к быстрым течениям и не играть рядом с обрывистыми берегами. Это защищает от опасных ситуаций.
</a:t>
            </a:r>
            <a:endParaRPr lang="en-US" sz="1249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участвовать в экодесантах, беречь прибрежные растения и сообщать взрослым о загрязнении. Такие простые действия помогают реке оставаться живой и чистой.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Оби и Енисее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Енисей — не просто большие реки, а целые природные системы, которые влияют на жизнь Сибири. Их нужно знать, понимать и беречь, потому что здоровье рек отражается на людях и природе.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2026-07-26T17:18:51Z</dcterms:created>
  <dcterms:modified xsi:type="dcterms:W3CDTF">2026-07-26T17:18:51Z</dcterms:modified>
</cp:coreProperties>
</file>