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4549" y="440175"/>
            <a:ext cx="4255052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Устаревшая лексика в русском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язык хранит память о прошлом
</a:t>
            </a:r>
            <a:endParaRPr lang="en-US" sz="4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514" y="739975"/>
            <a:ext cx="4148473" cy="366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 время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меняется жизнь людей, меняется и язык: одни слова исчезают, другие заменяют их. Устаревшая лексика помогает понять прошлое, увидеть развитие речи и узнать, какие слова перешли в пассивный словарь.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вида устаревших слов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2425" y="1207150"/>
            <a:ext cx="3739496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Архаизмы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старые названия знакомых предметов, признаков или действий. Сам предмет существует и сегодня, но в речи его чаще называют по-другому: например, чело — это лоб, а уста — губы.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181204" y="1207150"/>
            <a:ext cx="3739495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Историзмы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называют слова, связанные с исчезнувшими реалиями прошлого. Они обозначают предметы, должности и явления, которых уже нет в современной жизни: боярин, извозчик, кольчуга, кафтан.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82425" y="2858150"/>
            <a:ext cx="3739496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архаизмов есть современный синоним, а у историзмов его обычно нет, потому что сам предмет или явление ушли в прошлое. Поэтому важно учитывать и значение слова, и реальность, которую оно называет.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181204" y="2858150"/>
            <a:ext cx="3739495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группы слов редко звучат в обычной речи, но часто встречаются в книгах, исторических текстах, пословицах и названиях. Там они помогают сохранить связь с прошлой эпохой.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2038486"/>
            <a:ext cx="3982500" cy="9546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Архаизмы и историзмы: чем они отличаются
</a:t>
            </a:r>
            <a:endParaRPr lang="en-US" sz="2810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быстро определить тип устаревшего слова и не перепутать старое название с исчезнувшим предметом.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Архаизмы можно заменить современными словами, а историзмы связаны с ушедшими реалиями и не имеют точных современных синонимов.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русского языка, раздел «Лексика»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3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классических произведениях старые слова помогают создать особую атмосферу. У Пушкина они часто звучат торжественно и красиво, будто переносят читателя в другую эпоху и делают речь героев более выразительной.
</a:t>
            </a:r>
            <a:endParaRPr lang="en-US" sz="936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Старинная речь у Пушкина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и Гоголь нередко обращались к устаревшей лексике, когда показывали прошлое или необычный характер персонажа. Такие слова сразу задают время действия и помогают представить, как говорили люди раньше.
</a:t>
            </a:r>
            <a:endParaRPr lang="en-US" sz="948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 строках Лермонтова и Гоголя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былинах устаревшие слова особенно важны: они напоминают о древних воинах, князьях, старинной одежде и обычаях. Благодаря этому читатель легче представляет героический мир народного творчества.
</a:t>
            </a:r>
            <a:endParaRPr lang="en-US" sz="989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Былины и старинный мир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Устаревшие слова в литературе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слова становятся устаревшими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слова уходят вместе с изменениями в жизни общества: меняются предметы, занятия и привычки людей.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причина устаревания связана не только с языком, но и с изменением самого мира вокруг человека.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русскому языку для 7 класса; обобщённые данные для учебной диаграммы
</a:t>
            </a:r>
            <a:endParaRPr lang="en-US" sz="1116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4769" y="1328100"/>
            <a:ext cx="604013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1825" y="1328100"/>
            <a:ext cx="690300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69813" y="1337783"/>
            <a:ext cx="754800" cy="67093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95406" y="1328100"/>
            <a:ext cx="604013" cy="6903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19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узнать устаревшее слово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Ищите в тексте
</a:t>
            </a:r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Устаревшие слова чаще всего встречаются в старых произведениях, исторических рассказах и пословицах. В современной повседневной речи они употребляются редко или почти не встречаются.
</a:t>
            </a:r>
            <a:endParaRPr lang="en-US" sz="1173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Смотрите пометы
</a:t>
            </a:r>
            <a:pPr algn="ctr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8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словарях такие слова часто отмечены как «устар.», «ист.», иногда «книжн.». Эти пометы помогают быстро понять, что слово используется не так, как обычная современная лексика.
</a:t>
            </a:r>
            <a:endParaRPr lang="en-US" sz="1280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Замечайте форму
</a:t>
            </a:r>
            <a:pPr algn="ctr" indent="0" marL="0">
              <a:lnSpc>
                <a:spcPct val="100000"/>
              </a:lnSpc>
              <a:buNone/>
            </a:pPr>
            <a:r>
              <a:rPr lang="en-US" sz="125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52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Устаревшее слово может звучать непривычно или иметь необычное написание. Иногда оно сохраняет старинное значение, которое без словаря трудно понять правильно.
</a:t>
            </a:r>
            <a:endParaRPr lang="en-US" sz="1252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выражения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старые слова почти исчезли сами по себе, но остались в устойчивых выражениях. В таких случаях они узнаются по знакомым фразеологизмам и пословицам.
</a:t>
            </a:r>
            <a:endParaRPr lang="en-US" sz="122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тип устаревшего слова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точно понять значение слова и его место в системе лексики.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9013" y="1041900"/>
            <a:ext cx="3973425" cy="4101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слова в названиях мест и улиц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232200" y="1129143"/>
            <a:ext cx="6780484" cy="994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прошлого в карте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вроде Слобода или Посад напоминают о том, как когда-то были устроены поселения. По ним можно понять, где жили ремесленники, торговцы или служилые люди.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32200" y="2375550"/>
            <a:ext cx="6376521" cy="994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 привычном адресе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может остаться в названии улицы, района или деревни, хотя в обычной речи уже почти не употребляется. Так язык сохраняет память о прежнем облике местности.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32200" y="3621950"/>
            <a:ext cx="5995916" cy="994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для краеведа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названия помогают узнать, каким было поселение в прошлом, какие занятия были важны и какие здания находились рядом. Это делает городскую историю более наглядной.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05816" y="1534975"/>
            <a:ext cx="2710817" cy="293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10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Историзмы в быте и одежде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331477" y="1828501"/>
            <a:ext cx="13584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Старинная одежда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кафтан, сарафан и лапти называют вещи, которые были обычными в прошлом, но сегодня встречаются в основном в музеях, книгах и иллюстрациях к истории.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831664" y="1828501"/>
            <a:ext cx="13584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уклад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Лучина, изба и старый самовар помогают представить, как выглядел быт людей в прошлые века. Эти слова связаны не просто с предметами, а с образом жизни целой эпохи.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336096" y="1828501"/>
            <a:ext cx="13584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 сословия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историзмы называют не вещи, а общественные группы или должности. Такие слова часто встречаются в учебниках истории, когда речь идёт о жизни дворян, купцов и крестьян.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838039" y="1828501"/>
            <a:ext cx="13584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Зная историзмы, школьник лучше понимает произведения о прошлом и не путает старые реалии с современными. Это помогает читать тексты точнее и увереннее.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  <p:sp>
        <p:nvSpPr>
          <p:cNvPr id="7" name="Text 1"/>
          <p:cNvSpPr txBox="1"/>
          <p:nvPr/>
        </p:nvSpPr>
        <p:spPr>
          <a:xfrm>
            <a:off x="535775" y="351850"/>
            <a:ext cx="8315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писатели используют старые слова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35775" y="1174275"/>
            <a:ext cx="2559725" cy="32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Устаревшие слова сразу переносят читателя в прошлое: по ним видно, как люди одевались, разговаривали и что считали важным. Благодаря этому историческая обстановка в тексте звучит убедительно.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5012" y="1174275"/>
            <a:ext cx="2559725" cy="32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героев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выбирает старые слова, чтобы показать происхождение, воспитание и социальное положение персонажа. Дворянин, купец и крестьянин могут говорить по-разному, и это делает образы живыми и узнаваемыми.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4237" y="1174275"/>
            <a:ext cx="2559725" cy="32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выразительность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Архаизмы придают речи торжественность, а историзмы помогают назвать детали старого быта без длинных объяснений. Они делают текст ярче, но используются дозированно, чтобы не затруднять понимание.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встречаются устаревшие слова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особенно заметны в текстах, где важно передать атмосферу прошлого и особенности старинного быта.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устаревшая лексика нужна для изображения истории и традиций; в обычной разговорной речи она почти не используется.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Данные, указанные в условиях презентации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39" y="1128900"/>
            <a:ext cx="7240123" cy="1735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устаревшей лексики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9340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Архаизмы имеют современные синонимы, а историзмы называют исчезнувшие реалии прошлого.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971500" y="4463750"/>
            <a:ext cx="51786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русского языка; примеры из условия презентации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08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примеры архаизмов и историзмов с их современным значением.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300" y="1199838"/>
            <a:ext cx="35379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000" dirty="0"/>
          </a:p>
        </p:txBody>
      </p:sp>
      <p:sp>
        <p:nvSpPr>
          <p:cNvPr id="4" name="Text 1"/>
          <p:cNvSpPr txBox="1"/>
          <p:nvPr/>
        </p:nvSpPr>
        <p:spPr>
          <a:xfrm>
            <a:off x="910000" y="3130598"/>
            <a:ext cx="30105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3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устаревшей лексики помогают точнее понимать старые тексты.
</a:t>
            </a:r>
            <a:endParaRPr lang="en-US" sz="1733" dirty="0"/>
          </a:p>
        </p:txBody>
      </p:sp>
      <p:sp>
        <p:nvSpPr>
          <p:cNvPr id="5" name="Text 2"/>
          <p:cNvSpPr txBox="1"/>
          <p:nvPr/>
        </p:nvSpPr>
        <p:spPr>
          <a:xfrm>
            <a:off x="4822075" y="1195650"/>
            <a:ext cx="4029300" cy="28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различать архаизмы и историзмы, легче читать классику, понимать пословицы и не искажать смысл исторических произведений.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46300" y="4666575"/>
            <a:ext cx="5715000" cy="3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русского языка, 7 класс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335"/>
            <a:ext cx="4165800" cy="15743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4400" y="1126335"/>
            <a:ext cx="4165800" cy="15743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458075"/>
            <a:ext cx="3746700" cy="10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старой мастерской мальчик слышит: «Хватит бить баклуши». Когда-то баклушами называли заготовки для ложек, которые легко было вырезать. Сегодня выражение напоминает о безделье, а старинный смысл живёт только в памяти языка и в рассказах о ремёслах.
</a:t>
            </a:r>
            <a:endParaRPr lang="en-US" sz="1336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2837575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работа не спорится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873950" y="3458075"/>
            <a:ext cx="3746700" cy="10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1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Бабушка улыбается и просит не точить лясы, пока на столе остывает чай. Когда-то лясы были резными украшениями, а потом выражение стало означать пустую болтовню. В нём слышится и старинный быт, и народная наблюдательность.
</a:t>
            </a:r>
            <a:endParaRPr lang="en-US" sz="1411" dirty="0"/>
          </a:p>
        </p:txBody>
      </p:sp>
      <p:sp>
        <p:nvSpPr>
          <p:cNvPr id="10" name="Text 3"/>
          <p:cNvSpPr txBox="1"/>
          <p:nvPr/>
        </p:nvSpPr>
        <p:spPr>
          <a:xfrm>
            <a:off x="4873950" y="2840650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 у печи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12" name="Text 5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Устаревшие слова в пословицах и выражениях
</a:t>
            </a:r>
            <a:endParaRPr lang="en-US" sz="268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Активная и пассивная лексика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Пассивный словарь расширяется, когда ученик читает книги, слушает рассказы и знакомится с историческими темами.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Активная лексика используется чаще, а пассивная хранится в памяти и оживает при чтении, обсуждении и изучении прошлого.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«Лексика»; условная схема для сравнения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работать с незнакомым старым словом
</a:t>
            </a:r>
            <a:endParaRPr lang="en-US" sz="2897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9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чтении старого текста или произведения классики
</a:t>
            </a:r>
            <a:endParaRPr lang="en-US" sz="1589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понимании устаревшей лексики
</a:t>
            </a:r>
            <a:endParaRPr lang="en-US" sz="2314" dirty="0"/>
          </a:p>
        </p:txBody>
      </p:sp>
      <p:sp>
        <p:nvSpPr>
          <p:cNvPr id="10" name="Text 2"/>
          <p:cNvSpPr txBox="1"/>
          <p:nvPr/>
        </p:nvSpPr>
        <p:spPr>
          <a:xfrm>
            <a:off x="782425" y="1207150"/>
            <a:ext cx="3739496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Буквальное чтение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 — понимать историзм как обычное современное слово. Без знания эпохи легко представить неверный предмет, действие или должность и исказить смысл всего предложения.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181204" y="1207150"/>
            <a:ext cx="3739495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лишнего синонима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ученики пытаются непременно найти современную замену, хотя у историзма её нет. Важно сначала выяснить, существовал ли сам предмет или явление в сегодняшней жизни.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82425" y="2858150"/>
            <a:ext cx="3739496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Игнорирование контекста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может звучать знакомо, но в старом тексте оно часто употреблено иначе. Контекст, словарная помета и время создания произведения помогают избежать ошибки.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181204" y="2858150"/>
            <a:ext cx="3739495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вывод о типе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предмет сохранился, но название заменено новым словом, это архаизм. Если предмет исчез вместе со словом, перед нами историзм; именно это различие нужно проверять.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880357"/>
            <a:ext cx="3982500" cy="127088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устаревшие слова сохраняют связь времён
</a:t>
            </a:r>
            <a:endParaRPr lang="en-US" sz="2663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источники сохраняют старые слова по-своему: в книгах, песнях, названиях мест и музейных экспонатах.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Устаревшая лексика не исчезает полностью: она переходит в культуру, память и названия, сохраняя связь современного языка с прошлым.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русского языка; примеры из условия презентации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30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Устаревшие слова — живая память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Архаизмы и историзмы показывают, как менялись жизнь, культура и сам русский язык. Изучая их, мы лучше понимаем классику, историю и богатство родной речи.
</a:t>
            </a:r>
            <a:endParaRPr lang="en-US" sz="430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2026-05-28T13:17:27Z</dcterms:created>
  <dcterms:modified xsi:type="dcterms:W3CDTF">2026-05-28T13:17:27Z</dcterms:modified>
</cp:coreProperties>
</file>