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Франции XIX века: власть, реформы, войны и изменение общества.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Франция между Второй империей и Третьей республикой
</a:t>
            </a:r>
            <a:endParaRPr lang="en-US" sz="30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Франции в XIX 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Франция переживала коренные перемены: от революций 1848 года к правлению Луи-Наполеона и быстрому развитию промышленности, транспорта и городской жизни. Страна искала новые пути и свою национальную идентичность.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Наполеона III к власти: переворот и империя
</a:t>
            </a:r>
            <a:endParaRPr lang="en-US" sz="2672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Луи-Наполеон Бонапарт стал президентом Второй республики. В 1851 он совершил государственный переворот, узурпировав власть и подавив оппозицию.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Плебисцит легитимизировал его власть, и в 1852 году он провозгласил себя императором Наполеоном III, установив авторитарный режим с централизованной властью.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Преображение Парижа под руководством барона Османа
</a:t>
            </a:r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пережил масштабную реконструкцию с новыми бульварами, площадями и улучшенной канализацией. Это повысило санитарные условия и эстетический облик города.
</a:t>
            </a:r>
            <a:endParaRPr lang="en-US" sz="1377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
</a:t>
            </a:r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соединяли Францию, способствуя транспортному и экономическому подъему. Расширение путей ускоряло перемещение товаров и людей.
</a:t>
            </a:r>
            <a:endParaRPr lang="en-US" sz="138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 банковской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банки стимулировали промышленный прогресс. Создавались кооперативы, улучшались социальные условия городского населения — рабочих и специалистов становилось всё больше.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преобразования и экономический рост во Второй империи
</a:t>
            </a:r>
            <a:endParaRPr lang="en-US" sz="19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военные и дипломатические события Второй империи
</a:t>
            </a:r>
            <a:endParaRPr lang="en-US" sz="2016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(1853–1856)
</a:t>
            </a:r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совместно с Великобританией и Турцией, боролась против России, усилив международный престиж империи.
</a:t>
            </a:r>
            <a:endParaRPr lang="en-US" sz="1581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Франко-австрийская война (1859)
</a:t>
            </a:r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помогла Италии в объединении, Франция поддержала националистические движения, расширив свое влияние в Европе.
</a:t>
            </a:r>
            <a:endParaRPr lang="en-US" sz="1542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во Вьетнам и Мексику (1862–1867)
</a:t>
            </a:r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Неудачные попытки колониального расширения, особенно в Мексике, ослабили позиции империи.
</a:t>
            </a:r>
            <a:endParaRPr lang="en-US" sz="1489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и дипломатический спад
</a:t>
            </a:r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неудач международный авторитет Франции пошёл на убыль, что предвещало внутренние проблемы.
</a:t>
            </a:r>
            <a:endParaRPr lang="en-US" sz="14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война: причины и итоги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поводом войны стал спор из-за испанского престола и рост влияния Пруссии, вызвавший напряжённость во внешней политике Франции.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потерпела сокрушительное поражение при Седане, Наполеон III был пленён. После осады Парижа был подписан унизительный мирный договор.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войне привело к утрате Эльзаса и Лотарингии, а также к большим человеческим потерям в стране.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 патриотизм и общественный протест требовали реформ и нового государственного устройства.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сентября 1870 года была провозглашена Третья республика, закрепившая республиканские ценности.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период сложных политических изменений и попыток стабилизировать власть в условиях кризиса.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Третьей республике: кризис и реформы
</a:t>
            </a:r>
            <a:endParaRPr lang="en-US" sz="26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республика: вызовы и сопротивление
</a:t>
            </a:r>
            <a:endParaRPr lang="en-US" sz="239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другие города оказались под осадой во время войны, что вызвало национальное напряжение.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Франкфуртский мир наложил жесткие условия: контрибуции и утрату территорий, ухудшая экономическое положение.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разногласия усилились, что подготовило почву для будущих революционных событий.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Коммуна: причины и ключевые фигуры
</a:t>
            </a:r>
            <a:endParaRPr lang="en-US" sz="215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несправедливость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возмущён условиями капитуляции и жестокими требованиями Версаля, что вызвало недоверие к власти.
</a:t>
            </a:r>
            <a:endParaRPr lang="en-US" sz="1478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революционных настроений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мелкая буржуазия Парижа активно поддерживали идею народного правления и социальных изменений.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революционного правительства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Коммуна — временное управление, борющееся за социальные реформы и защиту города от внешних сил.
</a:t>
            </a:r>
            <a:endParaRPr lang="en-US" sz="13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Коммуна 1871 года: реформы и последствия
</a:t>
            </a:r>
            <a:endParaRPr lang="en-US" sz="2373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и реформы Коммуны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управляла городом с марта по май 1871 года, вводила сокращённый рабочий день и бесплатное образование, лидерами были Бланки и Делесклюз.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и 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 была жестоко подавлена, что привело к тысячам жертв, но её опыт стал ориентиром для будущих революционных движений.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1875 года и структура власти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1875 года установила парламентскую республику с разделением властей, обеспечив основу для стабильного государственного управления во Франции.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созданы две палаты парламента — Палата депутатов и Сенат, что позволило расширить представительство и обеспечить баланс влияния различных политических сил.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избирался парламентом, но имел ограниченные полномочия, что предотвращало возврат к авторитаризму и усиливало роль законодательной власти.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республика характеризовалась многопартийной системой с частой сменой кабинетов — за 70 лет сменилось более 90 правительств, что отражало политические противоречия.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играл ключевую роль в управлении страной, отвечая за законотворчество и контроль над исполнительной властью, тогда как президент имел преимущественно церемониальные функции.
</a:t>
            </a:r>
            <a:endParaRPr lang="en-US" sz="1534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политическом ландшафте доминировали радикалы, социалисты и консерваторы, которые боролись за влияние во времени бурного развития парламентской культуры.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партии формировали широкий спектр политических идей и программ, стимулируя общественные дискуссии и изменения законодательства во многих сферах.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и партии Третьей республики
</a:t>
            </a:r>
            <a:endParaRPr lang="en-US" sz="23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образования существенно повысило уровень грамотности и обеспечило равные возможности для детей из разных социальных слоев.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годы, когда были приняты законы Жюля Ферри о бесплатном и обязательном начальном образовании, заложившие основы массовой грамотности во Франции.
</a:t>
            </a:r>
            <a:endParaRPr lang="en-US" sz="126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1881–1882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Франции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индустриализация: новые возможности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Франция пережила бурный промышленный рост, значительно расширив сеть железных дорог — длина увеличилась с 16 445 км в 1870 до 40 000 км в 1914 году.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банковские структуры, включая Crédit Lyonnais, и отрасли тяжёлой и лёгкой промышленности, что помогло Франции занять одно из ведущих мест среди индустриальных держав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и судебная ошибка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Альфреда Дрейфуса обвинили в госизмене без достаточных доказательств. Его несправедливое осуждение вызвало глубокий общественный резонанс и разделило французское общество на два лагеря.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общественности и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писатели, включая Эмиля Золя, активно выступали за пересмотр дела. Его статья «Я обвиняю!» стала символом борьбы с необоснованным антисемитизмом и защищала принципы справедливого суда.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Дрейфуса: борьба за справедливость и права
</a:t>
            </a:r>
            <a:endParaRPr lang="en-US" sz="2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колониальные приобретения
</a:t>
            </a:r>
            <a:endParaRPr lang="en-US" sz="2042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в Африке
</a:t>
            </a:r>
            <a:endParaRPr lang="en-US" sz="1041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активно расширяла свои владения в Северной и Западной Африке, укрепляя позиции и экономические интересы в регионе.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1904–1907: Формирование Антанты
</a:t>
            </a:r>
            <a:endParaRPr lang="en-US" sz="869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заключила союз с Великобританией и Россией, создав мощный внешний альянс в преддверии возможных европейских конфликтов.
</a:t>
            </a:r>
            <a:endParaRPr lang="en-US" sz="892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колонизации Индокитая и Мадагаскара
</a:t>
            </a:r>
            <a:endParaRPr lang="en-US" sz="825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во Внешних колониях обеспечило Франции стратегические ресурсы и важные торговые пути в Азии и Индийском океане.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наука: Франция на рубеже веков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с мастерами, такими как Моне и Ренуар, открыл новые горизонты в живописи, а крупные писатели продолжали развивать французскую литературу с глубокими социальными темами.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кинематографа братьями Люмьер и выдающиеся научные открытия Луи Пастера и Марии Кюри укрепили культурный и научный престиж Франции на мировой арене.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
</a:t>
            </a:r>
            <a:endParaRPr lang="en-US" sz="1442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инновации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Первая мировая война: потери и перемены
</a:t>
            </a:r>
            <a:endParaRPr lang="en-US" sz="2426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войны Франция мобилизовала миллионы граждан и участвовала в ключевых сражениях, таких как битва на Марне, продемонстрировав огромную волю к сопротивлению и сохранению территории.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превысили 1,3 миллиона погибших, что привело к глубоким социальным и экономическим потрясениям, ускорившим реформы и переосмысление национальной политики после войны.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семь десятилетий установились основы современного светского государства, развились гражданские права и расширилась политическая культура, подготовив страну к вызовам XX века.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период, в течение которого Третья республика обеспечивала развитие демократических институтов и стабильность политической системы Франции.
</a:t>
            </a:r>
            <a:endParaRPr lang="en-US" sz="1223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лет
</a:t>
            </a:r>
            <a:endParaRPr lang="en-US" sz="5442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Французской республики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век перемен и современная 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Второй империи к Третьей республике стал фундаментом для становления современного французского государства, интеграции демократических ценностей и ускоренной модернизации страны.
</a:t>
            </a:r>
            <a:endParaRPr lang="en-US" sz="43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2026-05-11T02:57:04Z</dcterms:created>
  <dcterms:modified xsi:type="dcterms:W3CDTF">2026-05-11T02:57:04Z</dcterms:modified>
</cp:coreProperties>
</file>