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мир островов Тихого океана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— огромный островной регион Тихого океана: здесь тысячи островов, люди, хозяйство и экология.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Океания и что входит в регион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лежит в южной и центральной части Тихого океана. Обычно выделяют Меланезию, Микронезию, Полинезию и Австралазию. Островов более 10 000, но население распределено очень неравномерно.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части Океании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Австралазия включает Австралию и Новую Зеландию: это крупные острова материкового типа, где природные зоны меняются от пустынь до лесов.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ближе всего к Австралии. В неё входят такие крупные острова, как Новая Гвинея и Фиджи, где много гор и влажных районов.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— это множество маленьких островов и атоллов. Здесь суши мало, зато широко представлены лагуны и коралловые рифы вокруг побережий.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занимает очень большую часть океана и включает удалённые территории, например Самоа, Тонга и Гавайи, где сильна морская культура.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материковыми странами и малыми островными государствами особенно заметна по числу жителей.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большинство населения региона сосредоточено в Австралии и Новой Зеландии, тогда как многие островные страны малонаселённы.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 данным международных источников (точный год не указан в задании).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Океании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вулканы и коралловые кольца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Океании встречаются высокие горы, вулканические острова и коралловые атоллы. В Папуа — Новой Гвинее находятся очень высокие горные районы, а многие острова возникли из-за вулканической активности.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атоллы особенно уязвимы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Атоллы, например на Маршалловых островах, подняты над уровнем моря совсем низко. Из-за этого их легко повреждают штормы и подъём воды, а береговая линия быстро меняется.
</a:t>
            </a:r>
            <a:endParaRPr lang="en-US" sz="9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подрегионов Океании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различия климата в Меланезии, Микронезии, Полинезии, Австралии и Новой Зеландии.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 регионе сильно зависит от положения и условий океана: влажность и температура меняются от экваториального режима к умеренному.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климатических характеристик по школьным курсам географии (точный источник не указан в задании).
</a:t>
            </a:r>
            <a:endParaRPr lang="en-US" sz="7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коралловый атолл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образования атолла вокруг вулканического острова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Океании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Океании живут меланезийцы, микронезийцы и полинезийцы, а также потомки европейцев и выходцев из Азии. Состав населения отражает долгую историю контактов.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очень языково разнообразен: только в Папуа — Новой Гвинее насчитывается более 800 языков. Это связано с тем, что многие группы живут на разных островах.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государствах одновременно используются местные языки и английский или французский. Так люди сохраняют традиции и при этом общаются с другими народами.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мореплавания и связи между островами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звёздам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используют положение звёзд, чтобы держать нужный курс. Наблюдения за небом помогают ориентироваться даже при ограниченной видимости у берегов.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 течениям и ветру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безопасного плавания важны направление течений и характер ветра. По сочетанию этих признаков моряки выбирали время и маршруты между островами.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рейсы на каноэ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совершали длительные плавания на каноэ и осваивали очень удалённые острова. Так создавались устойчивые пути и связи между общинами.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и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помогали перевозить нужные вещи и передавать знания. Вместе с торговлей распространялись ремёсла, идеи и культурные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и Новой Зеландии выше доля услуг и промышленности, а на малых островах сильнее зависят от туризма и рыболовства.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показывает, что островные экономики часто опираются на океан и внешние потоки средств, а материковые — на услуги и промышленность.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показаны обобщённо по типичным направлениям экономики региона (точные проценты не указаны в задании).
</a:t>
            </a:r>
            <a:endParaRPr lang="en-US" sz="7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Океании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славится большим числом эндемичных видов — организмов, которые встречаются только на отдельных островах и больше нигде в мире. Здесь обитают киви, казуары, райские птицы и летучие лисицы.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 повлияла на эволюцию: местные сообщества приспособились к своим условиям, поэтому экосистемы легко становятся уникальными. Редкие виды растений также сохраняются благодаря природным «островным» барьерам.
</a:t>
            </a:r>
            <a:endParaRPr lang="en-US" sz="9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00" y="1157375"/>
            <a:ext cx="77792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и столицы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страны Океании, их столицы и подрегионы, к которым они относятся.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сосредоточены в прибрежных районах и связаны с торговлей и управлением. Подрегионы различаются по географическому положению, поэтому и природные условия, и особенности расселения заметно отличаются.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государствам Океании (актуальность названий столиц — по общепринятым сведениям).
</a:t>
            </a:r>
            <a:endParaRPr lang="en-US" sz="7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расселение населения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Океании расположены в Австралии и Новой Зеландии: Сидней, Мельбурн, Брисбен и Окленд. Там выше концентрация рабочих мест, школ и больниц, поэтому люди чаще переселяются туда.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островах расселение тяготеет к побережью. Внутренние районы часто занимают горы и леса, а также труднопроходимые участки, поэтому дороги и хозяйственные зоны развиваются преимущественно вдоль моря.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небольших атоллах населённые пункты нередко образуют узкую полосу суши по краю океана. Мало места, ограничены ресурсы и выше риск штормов, поэтому строительство и жизнь организованы компактно.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изменение климата влияет на острова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низких атоллах даже небольшие колебания уровня моря ускоряют затопления, а штормы повреждают жильё и инфраструктуру, из-за чего населенным пунктам труднее восстанавливаться.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угроз показывает, что климат влияет сразу на воду, почвы, береговую линию и рифы. Поэтому уязвимы не только природы, но и устойчивость повседневной жизни жителей прибрежных территорий.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 научных и природоохранных обзоров о климатических рисках для островных государств (актуальные сведения зависят от источника и года).
</a:t>
            </a:r>
            <a:endParaRPr lang="en-US" sz="6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хозяйство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обеспечивает регион крупной сырьевой базой: здесь добывают железную руду, уголь и бокситы. Эти ресурсы поддерживают промышленность и экспорт, влияя на доходы не только страны, но и соседей.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выращивают кокосы, бананы и какао, а также сахарный тростник. Эти культуры хорошо приспособлены к местным условиям и часто дают сырьё для небольших производств и услуг.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на островах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островных государствах важнейшая статья дохода — рыболовство. Морские ресурсы позволяют кормить население и продавать продукцию, но при этом требуют внимательного контроля вылова.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импорта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Океании зависят от импорта топлива, машин и строительных материалов, а также части продовольствия. Поэтому изменения цен и логистические сбои быстро отражаются на экономике и быте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между островами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 перемещения и цифровая связь уменьшают изоляцию островных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Океании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Океании включает традиционные танцы, песни, орнаменты, плетёные украшения и татуировки. Эти элементы помогают передавать историю семей, местные легенды и правила поведения в обществе.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известен танец хаку, связанный с новозеландской маорийской культурой. Во многих островных обществах особенно важны уважение к старшим, крепкие семейные связи и общинные традиции.
</a:t>
            </a:r>
            <a:endParaRPr lang="en-US" sz="9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перечисляет ключевые угрозы для природы Океании: от повреждения лесов и берегов до загрязнения океана и сокращения видов. Отдельно отмечаются риски для кораллов и последствия сильных циклонов.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взаимосвязаны: ухудшение среды и чрезмерное использование ресурсов усиливают друг друга. При этом потепление океана особенно опасно для коралловых рифов, а циклоны разрушают дома и дороги.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природоохранным материалам о состоянии экосистем Океании (зависит от программы и года публикации).
</a:t>
            </a:r>
            <a:endParaRPr lang="en-US" sz="6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Океания важна для мира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океанических течений 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помогает изучать движение океанических вод и то, как они влияют на климат Земли. Наблюдения на островах и рифах дают важные подсказки для прогноза природных изменений.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живых организмов на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островных видов показывает, как появляются и меняются живые организмы в условиях изоляции. Это ценный источник знаний для биологии и охраны природы.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занимает обширные морские пространства, которые важны для рыболовства и судоходства. Устойчивое управление ресурсами напрямую влияет на продовольственную безопасность и экономику стран мира.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знания народов Океании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жизни в океанической среде передавались поколениями и могут дополнять научные исследования. Опыт общин часто помогает выстраивать разумные правила пользования ресурсами и защищать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регион океана, островов и хрупкой природы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тысячи островов, разные народы и очень непохожие природные условия. В регионе сочетаются богатая культура, уникальные животные и растения, большие морские пространства и природные риски. Будущее связано с охраной рифов, разумным использованием ресурсов и защитой островов от последствий изменения климата.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2026-05-13T20:54:33Z</dcterms:created>
  <dcterms:modified xsi:type="dcterms:W3CDTF">2026-05-13T20:54:33Z</dcterms:modified>
</cp:coreProperties>
</file>