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трёх поросятах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сказка о трёх братьях, труде и смекалке.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запомнить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история пришла из английского фольклора и стала любимой у детей во многих странах. Повторы, короткие диалоги и ясный сюжет делают её удобной для чтения, пересказа и чтения вслух.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30275"/>
            <a:ext cx="257400" cy="228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30275"/>
            <a:ext cx="257400" cy="22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три поросёнка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Ниф-Ниф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любит торопиться и не думать о завтрашнем дне. Его решения кажутся лёгкими и быстрыми, но именно из-за спешки он первым попадает в опасность.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Нуф-Нуф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поросёнок тоже не спешит трудиться всерьёз. Он старается сделать дом поскорее, но выбирает ненадёжные материалы и надеется, что беда обойдёт его стороной.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Наф-Наф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самый рассудительный из братьев. Наф-Наф заранее думает о защите, спокойно работает и выбирает прочный дом, который помогает всем пережить встречу с волком.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Соломенный дом Ниф-Нифа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Ниф-Ниф строит домик из соломы быстро и без особых усилий. Он выглядит лёгким и весёлым, но совсем не защищает хозяина от ветра и опасности.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Серый волк, такой дом не может устоять. Этот эпизод показывает, что спешка и лень часто приводят к неприятностям, даже если сначала всё кажется простым.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Деревянный дом Нуф-Нуфа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Нуф-Нуф выбирает ветки и доски. Дом получается крепче соломенного, но строится всё ещё слишком поспешно.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волк приходит к дому и начинает угрожать. Видно, что слабая постройка не сможет долго его остановить.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не выдерживает натиска, и поросёнку приходится спасаться бегством. Так сказка напоминает: работа кое-как не даёт защиты.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строится не спеша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Наф-Наф не торопится и терпеливо кладёт кирпич за кирпичом. Его дом растёт медленнее, чем у братьев, зато сразу выглядит надёжным и крепким. В такой постройке легко почувствовать спокойствие и уверенность.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разумного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Кирпичный дом показывает, что важна не скорость, а качество работы. Наф-Наф выбирает прочный материал и думает о безопасности заранее. Это делает его героем, который умеет предвидеть трудности.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внутри крепких стен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может быть опасно, но внутри кирпичного дома уже не страшно. Наф-Наф уверен в своём труде, поэтому его образ хорошо подходит для иллюстрации: крепкий дом, твёрдая крыша и спокойный хозяин.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Кирпичный дом Наф-Нафа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волк в сказке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волк появляется как грозный и очень заметный злодей. Он хочет напугать поросят, ломает их планы и показывает, что сила без ума не приносит победы.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опасности волк выглядит ещё и смешно: он хвастается, сердится и старается говорить уверенно, но всё время терпит неудачу. Это делает историю не только напряжённой, но и забавной.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образ помогает детям понять, что страшный персонаж может быть побеждён, если герои действуют дружно и разумно. В сказке именно волк становится причиной самых ярких событий.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которые помогают запомнить сюжет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ведёт детей через три постройки: соломенную, деревянную и кирпичную. Такой порядок легко запоминается и помогает следить за развитием событий.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встречи с волком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 волк приходит к новому дому и пытается разрушить его. Повтор делает историю ритмичной и особенно удобной для чтения вслух.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разных исхода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дома разрушаются, а третий спасает братьев. Благодаря этому контрасту сказка звучит весело, ясно и очень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к Наф-Нафу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первые два дома не выдерживают натиска, Ниф-Ниф и Нуф-Нуф бросаются к брату. Их бег показывает, как быстро меняется настроение в сказке: от хвастовства к испугу и поиску помощи.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Крепкий дом как убежище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Наф-Наф встречает братьев в своём надёжном доме и пускает их внутрь. Здесь уже не страшно: крепкие стены защищают всех троих, а страх постепенно уступает место спокойствию.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снаружи, братья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остаётся злой и сердитый волк, а внутри — три поросёнка, которые теперь вместе. Эта сцена особенно хорошо подходит для картинки: безопасный дом, испуганный враг и дружба, которая помогла спастись.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и спасение братьев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37408"/>
            <a:ext cx="215700" cy="191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25425"/>
            <a:ext cx="215700" cy="215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труд в этой сказке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пользой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здесь означает не просто занятость, а полезное дело. Наф-Наф строит дом так, чтобы он действительно защищал, и показывает хороший пример вдумчивой работы.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 заранее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действует наугад. Он заранее понимает, что крепкий дом нужен не для красоты, а для безопасности, и потому выбирает самый надёжный путь.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старания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Старательная работа приносит спокойствие и уверенность. Именно поэтому дом Наф-Нафа выдерживает испытание, а сказка учит детей ценить аккуратность и терпение.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раза волк пытается разрушить дома, и каждая новая попытка звучит всё смешнее для читателя.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повторяющиеся попытки волка делают страшные сцены недолгими и забавными. Ритм событий помогает детям читать сказку легко и с улыбкой.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народная сказка «Три поросёнка», перевод Н. Шерешевской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Солома, ветки и кирпичи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домика можно показать как цепочку от самого лёгкого к самому прочному. Соломенный выглядит хрупким, веточный — неустойчивым, а кирпичный внушает спокойствие и защиту.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и большой нос волка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узнаваемых деталей сказки — волк, который заглядывает в трубу. Его длинный нос и настороженные глаза сразу создают и смешной, и тревожный образ.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поросёнка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Ниф-Ниф, Нуф-Нуф и Наф-Наф легко различаются по позам и настроению. Один торопится, другой тревожно оглядывается, а третий работает спокойно и уверенно.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Погоня к крепкому дому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можно соединить бегущих поросят, серого волка и прочный кирпичный дом. Такой кадр помогает понять, как страх сменяется спасением и дружбой.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 в иллюстрациях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Н. Шерешевской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звучит живо и естественно: фразы короткие, а диалоги передают характеры героев без сложных объяснений. Это делает чтение понятным младшим школьникам.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сохраняются повторы, шутливые реплики и быстрый темп сказки. Благодаря этому история легко читается вслух и хорошо запоминается после первого знакомства.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язык перевода помогает почувствовать настроение оригинальной английской сказки. При этом текст остаётся близким русскому ребёнку и удобным для урока чтения.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предложений, поэтому события развиваются быстро и не перегружают читателя. Ребёнку легко следить за тем, что происходит с героями.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слова-действия: строил, дул, стучал, убегал, прятался. Они сразу показывают движение и помогают представить сцену почти как картинку.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делают историю ясной даже при первом чтении. Поэтому второклассник может не только понять сюжет, но и пересказать его своими словами.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разговорная интонация создают ритм, похожий на устный рассказ. Из-за этого сказка звучит живо, будто её рассказывают прямо сейчас.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важным правилам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старание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Наф-Наф не спешит и сначала думает о прочности своего дома. Он показывает, что хороший результат появляется там, где есть труд и аккуратность.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Поросята, которые поленились, оказываются в опасности. Сказка мягко напоминает: если делать всё кое-как, потом можно пожалеть о поспешности.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562" y="1512375"/>
            <a:ext cx="231525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показывает каждый герой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Наф-Наф —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заранее заботится о безопасности и работает спокойно. Его пример показывает, что разумный выбор помогает защитить себя и близких.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Ниф-Ниф и Нуф-Нуф — поспешность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хотят закончить всё быстрее и не думают о прочности. Из-за этого их дома оказываются ненадёжными и легко разрушаются.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Серый волк — сила без ума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кажется грозным, но действует грубо и неумно. Сказка показывает, что одна сила не побеждает там, где нужна смекалка.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 много лет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прост и понятен: есть дом, опасность, погоня и спасение. Даже маленький читатель быстро понимает, что происходит и кто кому помогает.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хорошо, а это особенно нравится детям. После тревоги приходит чувство безопасности, и хочется перечитать сказку ещё раз.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яркие и запоминающиеся. Поросята смешат своей торопливостью, а волк вызывает волнение, но не пугает слишком сильно благодаря лёгкому тону сказки.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сказки по ролям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 помогает каждому герою «зазвучать» по-своему. Рассказчик связывает события, а поросята и волк легко различаются по интонации и словам.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делает сказку похожей на маленький спектакль. Дети лучше следят за сюжетом, запоминают реплики и охотнее включаются в чтение.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мысль остаётся в памяти: разумный труд сильнее спешки и хвастовства.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ясный урок проходит через всю сказку: тот, кто думает заранее и старается, оказывается в безопасности. Это легко понять и запомнить.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народная сказка «Три поросёнка», перевод Н. Шерешевской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Ум, труд и дружба побеждают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трёх поросятах остаётся любимой, потому что в ней есть смешные моменты, понятные герои и добрый финал. Она учит думать, трудиться и помогать друг другу.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2026-05-24T03:33:29Z</dcterms:created>
  <dcterms:modified xsi:type="dcterms:W3CDTF">2026-05-24T03:33:29Z</dcterms:modified>
</cp:coreProperties>
</file>