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оппозиция в России XIX века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модернизировало страну и одновременно сдерживало политические перемены.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«власть» и «оппозиция» в империи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власть держалась на бюрократии, армии, полиции и цензуре, а оппозиция выражала протест против такого порядка — от умеренных реформ до радикального пересмотра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парламента государство управлялось сверху вниз через монарха, министерства, губернаторов и Сенат.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основных государственных законов Российской империи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Представительного парламента в системе самодержавия не существовало.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1860-х расширили участие общества, но не дали политических прав и полной свободы.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и Положение 19 февраля 1861 года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стала началом перемен, однако сохранила зависимость крестьян от государства и 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открыла для либеральной критики новые площадки, но влияние местного самоуправления оставалось ограниченным.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 губернских и уездных земских учреждениях, 1864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Земские учреждения были введены в тридцати четырёх губерниях Европейской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1870-х народники пытались говорить с крестьянами их языком и через это пробудить политическое сознание.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народнического движения в России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«хождение в народ» стало массовым и приобрело особую известность.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пропаганда не дала ожидаемого результата, часть народников сделала ставку на подпольную борьбу и террор.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организаций «Земля и воля» и «Народная воля»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организации выросли два разных пути — пропагандистский и террористический.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процессы делали революционеров заметными для всей страны и усиливали общественный интерес к их делу.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процесса Веры Засулич, 1878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1878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 делу Веры Засулич показал, что суд может стать не только карательным, но и публично значимым событием.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Александра II окончательно изменило политический курс и усилило страх перед массовым протестом.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по убийству Александра II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марта 1881 года
</a:t>
            </a:r>
            <a:endParaRPr lang="en-US" sz="3538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был совершен террористический акт, ставший рубежом для всей последующей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1889 года усилили административный контроль над крестьянством и местным управлением.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 земских участковых начальниках, 1889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 земских участковых начальниках стало важным шагом к ограничению самостоятельности местного самоуправления.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880" y="2199550"/>
            <a:ext cx="6288239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оппозиции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«Власть и оппозиция в России середины — конца XIX века» и обобщению учебного курса по истории России XIX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течения оппозиции отличались не только целями, но и социальной опорой, а также допустимыми способами давления на власть.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в России была разнородной: от умеренных требований реформ до проектов полного переустройства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482976"/>
            <a:ext cx="3989100" cy="1472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цели и методы оппозиции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и обобщению учебного курса по истории России XIX 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различия между программами и способами действия оппозиционных течений, от законной критики до подпольной борьбы.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радикальнее были цели, тем чаще оппозиция переходила от публичной критики к подпольной организации.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552" y="2199550"/>
            <a:ext cx="5616897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опора власти и оппозиции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и обобщению учебного курса по истории России XIX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чаще поддерживал порядок, а кто становился носителем критики и протеста в обществе поздней империи.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власти была шире и устойчивее, но оппозиция постепенно находила новые социальные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11,5 часа — таким стал предел рабочего дня по закону 1897 года; для рабочих это было важным, но далеко не полным ответом на нарастающий социальный конфликт.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Российской империи 1897 года о продолжительности рабочего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94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11,5 часа
</a:t>
            </a:r>
            <a:endParaRPr lang="en-US" sz="6294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предел рабочего дня был установлен законом 1897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1883 год стал важной вехой: именно тогда группа «Освобождение труда» оформила марксистскую линию русской политической мысли и подготовила почву для социал-демократии.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социал-демократии; деятельность группы «Освобождение труда» в Женеве.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появления группы «Освобождение труда»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1890-е промышленный рост ускорялся, но политические институты оставались закрытыми; это усиливало разрыв между экономической модернизацией и общественным участием.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по истории России XIX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ускоренной индустриализации без расширения политических прав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крупных региона империи — Польша, Финляндия, Кавказ и западные губернии — стали центрами национального движения и споров о правах и автономии.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по истории России XIX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региона империи особенно активно включились в национальные движения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конфликта между властью и обществом
</a:t>
            </a:r>
            <a:endParaRPr lang="en-US" sz="2774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логике реформ, общественного ответа и реакции государства в России XIX века.
</a:t>
            </a:r>
            <a:endParaRPr lang="en-US" sz="14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 реформ так и не была достигнута, поэтому контроль лишь сдерживал конфликт, но не устранял его причины и не снижал общественную напряжённость.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темы по истории России XIX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напряжения — реформы, неравенство и индустриализация — так и не были сняты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рубежу веков конфликт стал системным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власть и общество вошли в полосу затяжного противостояния: реформы породили ожидания, а их неполнота — новые формы критики, организации и протеста.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2026-07-26T14:21:17Z</dcterms:created>
  <dcterms:modified xsi:type="dcterms:W3CDTF">2026-07-26T14:21:17Z</dcterms:modified>
</cp:coreProperties>
</file>