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текста: как буквы становятся видимыми и понятными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содержание, оформление и вывод на бумагу или экран, чтобы текст читался сразу и без труда.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текст помогает учиться и оформлять работу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материал встречается в учебниках, заданиях, проектах, объявлениях и документах. На информатике вы учитесь набирать текст в редакторе и готовить файл к печати. Это делает работы аккуратными, понятными и удобными для проверки.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текст — это текст на бумаге, на экране или подготовленный файл для вывода. Он включает символы: буквы, цифры, знаки препинания и пробелы.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также состоит из оформительских блоков: заголовков и абзацев. Благодаря им читатель понимает структуру и быстрее находит нужные места.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вид букв влияют шрифт и размер. Дополняют картину цвет, межстрочный интервал и выравнивание, которое задаёт расположение строк.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важны поля страницы и общие настройки макета. Они помогают тексту выглядеть ровно и не “уплывать” при печати.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печатный текст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печать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рукописи к печатным технологиям сделал страницы более одинаковыми и ускорил распространение знаний.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этап, тем меньше времени нужно на подготовку и тиражирование: текст становится доступнее, а оформление — гибче.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шкала этапов: 1455 год, XIX век, XX–XXI века (по учебным материалам по истории печати).
</a:t>
            </a:r>
            <a:endParaRPr lang="en-US" sz="10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Гутенберг и первая массовая печать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литеры и печатный станок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на старте массовой печати использовали способ, связанный с Иоганном Гутенбергом: подвижные металлические литеры собирали в строки. Одна и та же форма могла использоваться многократно.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сделало книги доступнее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ускорял изготовление книг и повышал их повторяемость. Страницы получались похожими, потому что одну и ту же наборную форму печатали снова и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56662"/>
            <a:ext cx="3147000" cy="12217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печати текста и где они используются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технологий: высокая, офсетная, струйная и лазерная печать. В таблице указаны типичные области применения и основные достоинства с ограничениями.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больших тиражей обычно выбирают типографские технологии (например, офсет). Для дома и школы чаще используют струйные и лазерные принтеры.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информатике и полиграфии.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Шрифт, кегль и начертание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 задаёт форму букв: как выглядит “а”, “о”, цифры и знаки. Один и тот же текст в разных шрифтах воспринимается по-разному, даже если размер одинаковый.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Кегль показывает размер букв. Чем больше кегль, тем заметнее заголовок и тем легче читать, особенно на расстоянии или при плохом освещении.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Начертание описывает толщину и наклон. Жирный помогает выделять важные слова, а курсив может указывать на термины или цитаты в учебных материалах.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печатный текст в компьютере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подготовке документа к печати: от ввода до вывода на принтер.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читаемость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плохо читается, часто виноваты не содержание, а оформление: контраст, размер букв и слишком “плотная” верстка.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контраста и масштаба улучшает чтение сильнее всего: читателю не приходится напрягать глаза и “искать” строки.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факторы читаемости из учебных материалов по оформлению текста (количественные значения отражают относительную важность).
</a:t>
            </a:r>
            <a:endParaRPr lang="en-US" sz="8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текста в книге, газете и на плакате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Книга: удобно читать долго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текст располагают так, чтобы читать было комфортно много минут подряд: обычно длиннее абзацы и понятная структура. Формат помогает не уставать и легче следить за смыслом.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и плакат: важны скорость и видимость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газете важна скорость восприятия: строки обычно короче, а информация дробится на блоки. На плакате используют крупные буквы и короткие фразы, чтобы смысл читался издалека.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051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57" y="1692275"/>
            <a:ext cx="17865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печать и принтеры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печать формирует изображение страницы сразу для вывода, без изготовления отдельной печатной формы на каждый экземпляр. Поэтому процесс подходит для быстрых заданий и небольших тиражей.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Лазерный принтер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лазерном принтере используется тонер и нагрев: тонер закрепляется на бумаге расплавлением. Этот способ часто выбирают для текста и таблиц, когда нужна чёткая печать.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Струйный принтер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Струйный принтер наносит на бумагу капли чернил через печатающую головку. Он удобен для домашней печати и школьных работ, особенно когда важны цветные иллюстрации.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044404"/>
            <a:ext cx="3170700" cy="125429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и цифровой текст: сравнение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понять, что удобнее для чтения, исправлений и хранения: бумага обеспечивает стабильное восприятие, а цифровой формат упрощает поиск и правки.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выигрывает за счёт «стабильного» чтения без устройств, а цифровой формат — за счёт правок, поиска и удобного обмена файлами.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информатики и базовая информационная грамотность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печатный текст встречается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печатный текст чаще всего попадает в учебные материалы: задания, инструкции, таблицы и распечатки, а также на упаковке и этикетках вокруг дома.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распределению, печатный текст наиболее заметен там, где нужны разъяснения и постоянная справка: учебники, инструкции и информация на товарах.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классификация типичных источников текста в повседневной жизни; точные проценты не приводятся (условная шкала).
</a:t>
            </a:r>
            <a:endParaRPr lang="en-US" sz="8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печатном тексте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Опечатки, пропущенные буквы и неправильные пробелы делают смысл неясным. Часто это заметно не сразу, поэтому текст перед печатью проверяют глазами и, при наличии, проверкой орфографии.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переносах и смещённые строки нарушают оформление: заголовки выглядят «рваными», а текст цепляется за края. Особенно важно следить за абзацами и настройками ширины строки.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контраст между текстом и фоном затрудняет чтение: мелкие буквы «теряются». Даже при правильных словах читатель быстрее устает, если шрифт слишком бледный или фон слишком яркий.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цифрах, датах, именах и ценах меняют смысл и делают документ ненадёжным. Поэтому перед выводом на печать обязательно перепроверяют ключевые данные и обозначения.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текста от автора к готовой странице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типичный процесс подготовки печатной страницы в школе и при работе с документами.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99" y="2192833"/>
            <a:ext cx="17865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16293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текста в школе и дома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и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печатный текст помогает оформлять доклады, таблицы и списки по заданию учителя. Дома он удобен для сообщений, которые нужно аккуратно оформить и быстро прочитать.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и 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памятки делают правила понятными: шаги, подписи, предупреждения. Важно использовать единый шрифт и ровные абзацы, чтобы текст было легко проверять при чтении.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проектов печать упрощает сбор материалов в одном формате. Читаемые заголовки и достаточные поля помогают отделять части работы и не перегружать страницу.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 и заметки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печатный текст подходит для рецептов, инструкций и заметок. Он помогает держать важные сведения под рукой и не терять их среди файлов на устройстве.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чаще всего встречаются в русском тексте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 встречается чаще всего, потому что он отделяет слова. Запятые и точки помогают читателю «разделять» мысли, а частые гласные поддерживают ритм чтения.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тексте отделителей и букв, а знаков препинания меньше. Именно поэтому ошибки в знаках часто особенно заметны и влияют на смысл.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о структуре русского текста; точные проценты не приводятся (условная шкала).
</a:t>
            </a:r>
            <a:endParaRPr lang="en-US" sz="11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 экране и на бумаге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бумаге проще читать длинный текст: меньше отвлекающих элементов и не требуется устройство. Также удобно делать пометки ручкой, а учебные материалы часто выпускаются и в печатном, и в цифровом виде.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легко искать нужные слова, увеличивать шрифт и быстро исправлять опечатки. Просмотр меняется нажатием одной кнопки, поэтому ошибки в работе можно поправить почти сразу и без перепечатки.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1869230"/>
            <a:ext cx="3147000" cy="15966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темы «Печать текста»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основные определения, которые помогают понимать, как документ выглядит на бумаге и что настраивается в текстовом редакторе.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терминов помогает правильно настроить документ: от формы букв до разметки страницы и расстояний.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определения из школьных учебных материалов по информатике и базовой полиграфии
</a:t>
            </a:r>
            <a:endParaRPr lang="en-US" sz="11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текста важна сегодня — и для школы, и для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текста сделала знания доступными большому числу людей и помогла развиться книгам, школе, газетам и документам. Сейчас бумажный формат дополняет экран: книга удобна для чтения, а экран — для поиска и правки.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2026-05-12T12:42:24Z</dcterms:created>
  <dcterms:modified xsi:type="dcterms:W3CDTF">2026-05-12T12:42:24Z</dcterms:modified>
</cp:coreProperties>
</file>