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тенденции развития мировой культуры во второй половине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сдвиги: массовая коммуникация, постмодернизм, молодежь и полицентричный культурный мир.
</a:t>
            </a:r>
            <a:endParaRPr lang="en-US" sz="3533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Европа уступила лидерство, а главными центрами влияния стали США и СССР; заметно возросли роль Японии и стран Азии. Холодная война, наука, урбанизация, миграции и деколонизация ускорили взаимное распространение культурных процессов. Телевидение, звукозапись и связь сделали культуру более массовой и взаимосвязанной.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культурных перемен после 1945 года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массовой культуры и индустрии досуга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как привычка дня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превращало новости, развлечения и культурные сюжеты в ежедневный ритм. Одинаковые программы для миллионов зрителей формировали общие темы, эмоциональные реакции и поведенческие ориентиры.
</a:t>
            </a:r>
            <a:endParaRPr lang="en-US" sz="1271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общая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усиливало «эффект общего звучания»: песни, комментарии и жанры быстро становились узнаваемыми. Музыкальные предпочтения и разговоры о популярном поддерживали единое пространство досуга.
</a:t>
            </a:r>
            <a:endParaRPr lang="en-US" sz="1306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Кинопрокат и стандартизация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Кинопрокат и массовый кинематограф расширяли круг тем и форматов, но одновременно закрепляли устойчивые клише. Это ускоряло коммерческий оборот и повышало доступность культурных впечатлений.
</a:t>
            </a:r>
            <a:endParaRPr lang="en-US" sz="1247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журналы и новые нормы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журналы и популярная полиграфия предлагали готовые модели моды и образа жизни. Массовая культура упрощала передачу ценностей и делала их понятными без специального образования.
</a:t>
            </a:r>
            <a:endParaRPr lang="en-US" sz="12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набор численных значений в исходном описании не указан, поэтому на схеме показана сама тенденция перехода к массовому домашнему просмотру и распространению цветного телевидения.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ключевой вывод: экранные медиа усиливали влияние на новости и досуг, создавая единые культурные стандарты для разных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описанию: рост числа телевизоров на 1000 жителей (США, Западная Европа, Япония) и распространение цветного телевидения, 1950–1980-е годы.
</a:t>
            </a:r>
            <a:endParaRPr lang="en-US" sz="1303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как главный канал культурного влияния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Уорхол и банальности, ставшие искусством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супермаркета и серийные отпечатки на полотнах перестают быть «просто товарами». Вместо привычного рекламного взгляда зритель получает художественное замедление: банальная вещь становится вопросом о ценности и повторяемости.
</a:t>
            </a:r>
            <a:endParaRPr lang="en-US" sz="90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Лихтенштейн: комикс как культурный код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из комиксов, напечатанные точками, выглядят так, будто их вырезали из потока медиа. За эффектом узнаваемости проступает художественная игра: «низкий» жанр демонстрирует, как массовая культура учит смотреть и чувствовать.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Гамильтон и глянец эпохи витрин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упаковка и газетные фрагменты превращаются в коллаж, где потребление читается как стиль жизни. Серийность и контрастные цвета делают изображение похожим на страницу современной культуры — и одновременно на её критический комментарий.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 язык массового потребления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Фрагментарность и многозначность делают произведение похожим на мозаику. Эти принципы особенно заметны в архитектуре, литературе, кино, дизайне и организации городской среды во второй половине XX века.
</a:t>
            </a:r>
            <a:endParaRPr lang="en-US" sz="137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спорит с идеей одной «правильной» истины и единого художественного стандарта, предлагая множественность прочтений. Важным становится не только содержание, но и способ цитирования культуры.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цитатность, ирония и игра с узнаваемыми стилями прошлого: «высокое» и «массовое» начинают смешиваться. Форма может намеренно разрушать ожидания и ставить под сомнение привычные смыслы.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отказ от единого канона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2021" y="1343725"/>
            <a:ext cx="4295657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 культуре перестало быть единственным и стало распределяться между разными регионами, каждый из которых развивал собственные сильные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культурное лидерство стало полицентричным — глобальные тенденции формировались не из одного центра, а из нескольких, конкурирующих и взаимно влияющих площадок.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исходному описанию о вкладe регионов во вторую половину XX века.
</a:t>
            </a:r>
            <a:endParaRPr lang="en-US" sz="128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второй половины XX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движения и контркультура 1960–1970-х годов
</a:t>
            </a:r>
            <a:endParaRPr lang="en-US" sz="2446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1960-е: студенты и ожидание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протесты и поиск нового стиля жизни усилились на фоне социальной напряжённости. Молодёжь спорила с привычными нормами и демонстрировала коллективное право на собственную позицию.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 антивоенные выступления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 Вьетнаме стала одним из главных источников протестного накала. Движения против насилия и милитаризма расширяли общественную дискуссию и укрепляли чувство солидарности.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1960-х–1970-е: хиппи, рок и массовые фестивали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хиппи, рок-культура, концерты и фестивали превращали самовыражение в вид массовой культурной практики. Песни Боба Дилана, The Beatles и The Rolling Stones стали символами поколения.
</a:t>
            </a:r>
            <a:endParaRPr lang="en-US" sz="13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глобальная культурная мода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процесса: научно-технический прогресс и медиаразвитие → международное распространение → молодежные субкультуры → транснациональные бренды → единые визуальные и поведенческие коды.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кино стало одновременно индустрией развлечений и пространством художественного поиска. Голливуд усиливал жанровые формулы и международный сбыт фильмов.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ведущий вид искусства и массового влияния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авторское кино чаще сосредотачивалось на одиночестве, войне, памяти и выборе с нравственной нагрузкой. Эти темы задавали более сложный взгляд на человека и общество.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Федерико Феллини, Ингмара Бергмана, Андрея Тарковского и Фрэнсиса Форда Копполы проявляется кризис личности и напряжение между ожиданиями и реальностью. Их фильмы искали новые способы повествования.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сочетанию массовой доступности и художественной глубины кино влияло на культурные стандарты быстрее, чем многие другие виды искусства, превращая зрителей в участников большого обсуждения.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Функционализм и 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модернисты активно перестраивали городскую среду под новые потребности: жильё, транспорт, общественные службы. Функционализм требовал ясной планировки, а прямые линии и открытые пространства помогали воспринимать здания рационально и «по делу».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модернизма и образ послевоенного города
</a:t>
            </a:r>
            <a:endParaRPr lang="en-US" sz="291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сцена высотной застройки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язык эпохи усиливали стекло, бетон и металл, которые поддерживали идею конструктивной честности. Образ послевоенного города закрепили знаковые объекты — небоскреб Сигрэм-билдинг, Центр Помпиду, здания Миса ван дер Роэ и Луиса Кана, а также рост крупных комплексов и высот.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стилей, ускорилось продвижение музыки через фестивали и международные радиопрограммы: хиты становились узнаваемыми быстрее, чем прежде, даже при языковых различиях.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направлений шло параллельно глобализации: международные хиты формировали общий музыкальный фон, а национальные жанры находили аудиторию через те же каналы 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доли для визуализации; точные процентные соотношения по годам не стандартизированы и зависят от региона (обобщение качественных тенденций).
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второй половины XX века: разнообразие и глобальность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стран Азии и Африки культура стала инструментом самоописания: литература, театр, музыка помогали заново назвать «своё» и связать настоящее с исторической памятью. В фокусе оказывались язык, традиции и коллективный опыт.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культурная идентичность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переосмысливали колониальное прошлое, споря с тем, как Европа закрепляла иерархии ценностей. Их тексты часто показывали конфликт местной культурной логики и европейского наследия, включая школьный язык и «канон».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мировую литературу входил поиск собственного голоса: герои учились говорить от первого лица, не теряя сложность происхождения. У Чинуа Ачебе, Салмана Рушди, Нгуги ва Тхионго и Габриэля Гарсиа Маркеса это проявляется особенно наглядно.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376" y="2228750"/>
            <a:ext cx="2374548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медиа и их влияние на темп, форму и дальность культурного распространения в эпоху, когда международные контакты ускорились и стали повседневными.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массового вещания и персональных носителей резко сократила «время пути» культурных образцов и одновременно усилила взаимное влияние культурных практик.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медиа по учебным и справочным материалам о развитии средств коммуникации во второй половине XX века.
</a:t>
            </a:r>
            <a:endParaRPr lang="en-US" sz="133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медиа и изменение культурного обмена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 новые представления о человеке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эра и новая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освоении космоса расширили горизонты мечты и породили ощущение, что человек способен менять мир. В культуре усилились темы предела возможностей и дисциплины перед неизвестностью.
</a:t>
            </a:r>
            <a:endParaRPr lang="en-US" sz="1354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энергия: надежда и риск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атомной энергетики укрепило веру в научный прогресс, но и подняло вопрос техногенных последствий. Поэтому в текстах и образах чаще появлялись тревога, контроль и цена решений.
</a:t>
            </a:r>
            <a:endParaRPr lang="en-US" sz="1364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ускорение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постепенно превращались из редкости в инструмент, меняя способы работы и обмена информацией. Это стимулировало интерес к рациональным моделям и одновременно к проблемам отчуждения.
</a:t>
            </a:r>
            <a:endParaRPr lang="en-US" sz="1252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Биомедицина: границы тела и морали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биомедицины усилило разговор о здоровье, вмешательстве в природу человека и этических границах. Культурные сюжеты смещались к нравственному выбору в условиях технической возможности.
</a:t>
            </a:r>
            <a:endParaRPr lang="en-US" sz="12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к глобальной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послевоенного восстановления к информационной революции 1980–1990-х годов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игры, чемпионаты мира и крупные международные турниры во второй половине XX века закрепили спорт как элемент глобальной повседневности. Телетрансляции сделали соревнования доступными для миллионов зрителей, а спортсмены стали узнаваемыми медийными персонажами.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телевидение и мировая зрелищная культура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усилила роль спорта в экономике и политике имиджа: спонсорство, реклама и рост доходов от трансляций связали результаты с национальным престижем. Из-за этого менялись и правила продвижения, и ожидания зрителей.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менялись привычные нормы общения: зритель становился «участником» через телепередачи, рекламу и массовые мероприятия, а социальные роли обсуждались публичнее.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культурные изменения были многослойными: рост медиа усиливал социальные движения, а постколониальная литература расширяла язык обсуждения идентичности.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шкала; точные сопоставимые измерения для всех направлений отсутствуют, поэтому значения отражают относительные качественные тенденции.
</a:t>
            </a:r>
            <a:endParaRPr lang="en-US" sz="1302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культурные сдвиги второй половины XX века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расширила доступ к культурным благам: фильмы, музыка, мода и книги быстрее пересекали границы. Одновременно возникали механизмы стандартизации, когда единые мировые форматы задавали тон вкусам и обсуждениям.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культурного развития в эпоху глобализации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глобальных образцов заметно рос интерес к национальным традициям и локальным культурам. Развивалась этническая самобытность и альтернативные художественные практики, которые предлагали собственные смыслы свободы и ценности прошлого.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усиливала влияние массовых брендов и логику «быстрого успеха», подталкивая культурные индустрии к тиражированию проверенных решений. Это усложняло путь для локальных практик, которые не вписывались в один шаблон.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стала эпоха одновременного роста унификации и разнообразия: мир становился единее в коммуникации, но сложнее по культурным позициям. Во второй половине XX века это противоречие стало устойчивой чертой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мировой культуры во второй половине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европейское доминирование сменилось полицентричной картиной мира. Массовые медиа, молодёжные движения, постмодернизм, деколонизация и научно-техническая революция обновили искусство, стиль жизни и способы общения, оставив сочетание взаимосвязанности и многообразия.
</a:t>
            </a:r>
            <a:endParaRPr lang="en-US" sz="35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2026-05-11T13:16:44Z</dcterms:created>
  <dcterms:modified xsi:type="dcterms:W3CDTF">2026-05-11T13:16:44Z</dcterms:modified>
</cp:coreProperties>
</file>