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61650" y="1297138"/>
            <a:ext cx="6629700" cy="16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и популяция: ключевые понятия и темы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398850" y="3112436"/>
            <a:ext cx="83463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— генетические изменения внутри популяций, основа биологической адаптации.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521000" y="756925"/>
            <a:ext cx="61020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микроэволюции
</a:t>
            </a:r>
            <a:endParaRPr lang="en-US" sz="1854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Дарвина к Добжанскому: эволюционная мысль раскрывает роль среды в изменениях генофонда. Популяционная генетика формируется как ключевая дисциплина XX века.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Микроэволюция: определение, уровни проявления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— это постепенные изменения генофонда внутри одной популяции или вида, не переходящие в новый вид.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происходит преимущественно на уровне популяций и включает в себя вариации частот аллелей в течение времени.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меняется адаптивность, возникают новые признаки, повышающие шансы на выживание в меняющихся условиях среды.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Популяция: эволюционная и биологическая характеристика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представляет собой группу организмов одного вида, проживающих на определённой территории, способных к перекрестному размножению и обладающих общим генофондом.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структура популяции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служит основной единицей естественного отбора, обеспечивает сохранение и передачу генетической информации, что делает её ключевой в эволюции.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эволюционном процессе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Внутрипопуляционное генетическое разнообразие: показатели и значение
</a:t>
            </a:r>
            <a:endParaRPr lang="en-US" sz="1767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аллелей в рамках популяции характеризуется количеством и частотой встречаемых генов, что отражает генетическую вариабельность.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генетическое разнообразие повышает приспособляемость популяции к изменениям среды, снижая риск массовой гибели.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заболеваниям усиливается благодаря наличию различных генотипов, способных противостоять патогенам.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вариация увеличивает вероятность успешного размножения и передачи адаптивных признаков будущим поколениям.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частот аллелей: пример на популяции жука-короеда
</a:t>
            </a:r>
            <a:endParaRPr lang="en-US" sz="203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 распределении аллелей указывает на действующие механизмы естественного отбора и влияние факторов среды.
</a:t>
            </a:r>
            <a:endParaRPr lang="en-US" sz="1566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популяции жуков, 2023 г.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аллеля A постепенно снижается, а аллеля a растёт, отражая адаптивный отклик на экологические условия.
</a:t>
            </a:r>
            <a:endParaRPr lang="en-US" sz="1688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основные типы и роль в формировании изменчивости
</a:t>
            </a:r>
            <a:endParaRPr lang="en-US" sz="1959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Точковые мутации воздействуют на отдельные нуклеотиды, изменяя структуру генов и создавая новые варианты аллелей.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 затрагивают целые участки хромосом, вызывая крупные перестройки и заметные фенотипические изменения.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 изменяют число наборов хромосом, оказывая существенное влияние на наследуемость и эволюцию видов.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генов: механизм случайных изменений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 представляет собой случайные колебания частот аллелей в небольших популяциях, приводящие к непредсказуемым генетическим изменениям.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может снизить генетическое разнообразие и увеличить вероятность утраты редких, потенциально полезных аллелей с течением времени.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между популяциями: вклад в генетическую структуру
</a:t>
            </a:r>
            <a:endParaRPr lang="en-US" sz="1985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способствуют обмену генетическим материалом между отдельными популяциями, объединяя генофонды.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поток организмов уменьшает генетические различия и предотвращает изоляцию аллелей.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миграций зависит от способности видов передвигаться и экологических барьеров на пути распространения.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процессы поддерживают устойчивость и адаптивность популяций в изменяющейся среде.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в действии: промышленный меланизм
</a:t>
            </a:r>
            <a:endParaRPr lang="en-US" sz="2116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меланизм проявляется на примере берёзовой пяденицы, у которой в загрязнённых районах преобладают тёмные формы для лучшей маскировки.
</a:t>
            </a:r>
            <a:endParaRPr lang="en-US" sz="1712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природы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загрязнения приводило к доминированию тёмного окраса, что повышало выживаемость и эффективность естественного отбора в таких условиях.
</a:t>
            </a:r>
            <a:endParaRPr lang="en-US" sz="1712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на фенотипы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82855"/>
            <a:ext cx="4048200" cy="13632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основных механизмов микроэволюции
</a:t>
            </a:r>
            <a:endParaRPr lang="en-US" sz="1999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10 класса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параметры изменения генетического состава популяций посредством различных механизмов микроэволюции: скорость, влияние на разнообразие и конкретные примеры.
</a:t>
            </a:r>
            <a:endParaRPr lang="en-US" sz="1577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механизмы взаимодействуют, создавая комплексный эффект, ускоряющий эволюционные изменения в популяциях.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представляет собой постепенное совершенствование признаков, обеспечивающих популяции выживание и успех в конкретных экологических условиях.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устойчивость комаров к инсектицидам, сформированная благодаря накоплению специфических генов, повышающих шансы на выживание в среде с химическими воздействиями.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изменения проявляются на физиологическом, морфологическом или поведенческом уровне, обеспечивая гибкость организма к изменяющимся условиям среды.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популяций: примеры и биологическое значение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популяций: формы, последствия для эволюции
</a:t>
            </a:r>
            <a:endParaRPr lang="en-US" sz="2177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изоляция обусловлена географическими барьерами, препятствующими свободному перемещению и скрещиванию между группами.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 связана с различиями в средах обитания, где подвиды заняты разными нишами и не пересекаются при размножении.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 проявляется в биологических барьерах, препятствующих успешному скрещиванию или позднему развитию гибридов.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усиливает генетические различия, ускоряя микроэволюционные процессы и способствуя образованию новых видов с течением времени.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размеров популяции на генетические процессы
</a:t>
            </a:r>
            <a:endParaRPr lang="en-US" sz="2224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стабильность крупных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группах организмов генетический состав остаётся относительно стабильным благодаря эффективным механизмам миграции и стабилизирующему отбору. Это снижает риск утраты важных аллелей и сохраняет разнообразие.
</a:t>
            </a:r>
            <a:endParaRPr lang="en-US" sz="1419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 малочисленных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малых по численности популяциях усиливается дрейф генов, что может привести к случайной потере аллелей. Повышается вероятность инбридинга и снижается адаптационный потенциал вида.
</a:t>
            </a:r>
            <a:endParaRPr lang="en-US" sz="1588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Полиморфизм: генетическая и фенотипическая вариация
</a:t>
            </a:r>
            <a:endParaRPr lang="en-US" sz="2196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Полиморфизм обеспечивает наличие различных вариантов признаков или аллелей внутри популяции, что способствует поддержанию генетического разнообразия.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разнообразие окраски у бабочек-капустниц, множество групп крови у человека и различные формы листьев у дуба, демонстрирующие вариабельность.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полиморфизма увеличивает адаптивный потенциал вида, позволяя успешно реагировать на изменяющиеся условия окружающей среды.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микроэволюционного процесса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 факторы изменчивости с последующими эволюционными последствиями
</a:t>
            </a:r>
            <a:endParaRPr lang="en-US" sz="1614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микроэволюции в поддержании жизнеспособности видов
</a:t>
            </a:r>
            <a:endParaRPr lang="en-US" sz="2004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способствует адаптации популяций к изменениям окружающей среды, обеспечивая повышенную выживаемость и устойчивость видов.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адаптивных признаков помогает справляться с эпидемиями и антропогенными воздействиями, сохраняя генетическую устойчивость.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изменения обеспечивают разнообразие фенотипов, что позволяет выживать в разнообразных и нестабильных условиях.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служит фундаментом для макроэволюции, обеспечивая основу для появления новых видов с течением времени.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частоты аллелей резистентности к антибиотикам у бактерий
</a:t>
            </a:r>
            <a:endParaRPr lang="en-US" sz="1934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искусственный отбор усиливает микроэволюционный процесс, способствуя быстрому распространению устойчивых вариантов генов.
</a:t>
            </a:r>
            <a:endParaRPr lang="en-US" sz="1415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устойчивости бактерий, 2010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Данное увеличение отражает быстрый отбор бактерий, способных выживать в условиях воздействия антибиотиков, что приводит к проблемам в лечении инфекций.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общественные последствия микроэволюционных процессов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влияет на структуру сообществ, способствуя устойчивости экосистем и адаптации видов к изменяющимся условиям.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агроценозах процессы микроэволюции могут приводить к появлению устойчивых к пестицидам вредителей, требуя новых подходов к защите растений.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сталкивается с вызовом устойчивых патогенов, что подчёркивает важность понимания микроэволюционных механизмов для разработки эффективных стратегий лечения.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6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микроэволюции и популяций в биологии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33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и понятие популяции являются ключевыми элементами изучения биологической изменчивости и адаптации, имея важное значение для экологии, медицины и биотехнологии.
</a:t>
            </a:r>
            <a:endParaRPr lang="en-US" sz="43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2026-05-10T00:30:58Z</dcterms:created>
  <dcterms:modified xsi:type="dcterms:W3CDTF">2026-05-10T00:30:58Z</dcterms:modified>
</cp:coreProperties>
</file>