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животных: богатство и значение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населяют все уголки Земли и играют ключевую роль в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Первоначально животные возникли в океанах около 600 млн лет назад. Они многоклеточные, с развитой системой органов и адаптированы к жизни в воде, на суше, в воздухе и под землей.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разнообразие животных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многоклеточные существа, чьи клетки не имеют оболочек, что отличает их от растений и грибов и обеспечивает гибкость тканей.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 разнообразие животных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 делятся на позвоночных с внутренним скелетом и беспозвоночных, у которых позвоночник отсутствует.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передвигаются и питаются готовыми органическими веществами, выступая гетеротрофами в пищевых цепях.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462" y="1647327"/>
            <a:ext cx="3725850" cy="292040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позвоночных и их особенности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классы позвоночных с примерами и их характерными чертами.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позвоночных адаптирован к определённой среде и образу жизни, что отражается в их строении.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 год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44424" y="1602394"/>
            <a:ext cx="277578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роль беспозвоночных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 почве и воде, способствуют разложению и улучшению структуры почвы.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и медузы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морях, формируют рифы и поддерживают богатство морской жизни.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крупнейшую группу беспозвоночных, обладают разнообразием форм и важны для опыления и разложения органики.
</a:t>
            </a:r>
            <a:endParaRPr lang="en-US" sz="1364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разных средах и регулируют численность насекомых, играют ключевую роль в пищевых сетях.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водных и наземных обитателей с разнообразным строением тела и экологическими функциями.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17" y="2243143"/>
            <a:ext cx="1953673" cy="24698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92" y="2243143"/>
            <a:ext cx="1953673" cy="24698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292" y="2243143"/>
            <a:ext cx="1953673" cy="24698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3604" y="2243143"/>
            <a:ext cx="1953673" cy="24698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животных водной среды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71214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рыб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жабры для дыхания и плавники для движения, их тело обтекаемой формы помогает эффективно передвигаться в воде.
</a:t>
            </a:r>
            <a:endParaRPr lang="en-US" sz="1069" dirty="0"/>
          </a:p>
        </p:txBody>
      </p:sp>
      <p:sp>
        <p:nvSpPr>
          <p:cNvPr id="15" name="Text 3"/>
          <p:cNvSpPr txBox="1"/>
          <p:nvPr/>
        </p:nvSpPr>
        <p:spPr>
          <a:xfrm>
            <a:off x="2564190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имеют плотный жировой слой, который защищает от холода, а также развитые органы чувств для ориентации в воде.
</a:t>
            </a:r>
            <a:endParaRPr lang="en-US" sz="1103" dirty="0"/>
          </a:p>
        </p:txBody>
      </p:sp>
      <p:sp>
        <p:nvSpPr>
          <p:cNvPr id="16" name="Text 4"/>
          <p:cNvSpPr txBox="1"/>
          <p:nvPr/>
        </p:nvSpPr>
        <p:spPr>
          <a:xfrm>
            <a:off x="4690542" y="1510467"/>
            <a:ext cx="1889787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и кальмары
</a:t>
            </a:r>
            <a:pPr algn="l" indent="0" marL="0">
              <a:lnSpc>
                <a:spcPct val="100000"/>
              </a:lnSpc>
              <a:buNone/>
            </a:pPr>
            <a:r>
              <a:rPr lang="en-US" sz="3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обладают прозрачным телом, что помогает им маскироваться, а кальмары демонстрируют уникальные способности к быстрому движению и изменению цвета.
</a:t>
            </a:r>
            <a:endParaRPr lang="en-US" sz="953" dirty="0"/>
          </a:p>
        </p:txBody>
      </p:sp>
      <p:sp>
        <p:nvSpPr>
          <p:cNvPr id="17" name="Text 5"/>
          <p:cNvSpPr txBox="1"/>
          <p:nvPr/>
        </p:nvSpPr>
        <p:spPr>
          <a:xfrm>
            <a:off x="6816898" y="1510467"/>
            <a:ext cx="188978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водных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имеют боковую линию и острый нюх для обнаружения добычи и навигации в сложной среде.
</a:t>
            </a:r>
            <a:endParaRPr lang="en-US" sz="10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наземных животных к различным средам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местообитаний и адаптаций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животные освоили леса, пустыни, горы и тундру, проявляя уникальные приспособления для выживания в каждом из биомов.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и добычи у наземных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и охоты они используют маскировку, быструю реакцию, острые когти и ядовитые железы, что повышает их шансы на 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Птицы: строение и экологическая роль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лёгкий костяк и перья, что облегчает полёт. Их клюв адаптирован под разный тип питания, способствуя выживанию.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Виды, неспособные летать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 и пингвины эволюционно потеряли способность к полёту, зато успешно приспособились к жизни на суше и в воде соответственно.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участвуют в опылении и распространении семян, контролируют численность насекомых и являются индикаторами состояния экосистем.
</a:t>
            </a:r>
            <a:endParaRPr lang="en-US" sz="13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животных по группам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доминируют по численности, занимая значительную часть животного разнообразия нашей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Превосходство насекомых объясняет их критическую роль в экосистемах и биологическом разнообразии.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каталог видов животных,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40% видов животных сегодня находятся под угрозой исчезновения из-за влияния человека и изменений окружающей среды.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 Красной книге отмечены такие виды, как амурский тигр, снежный барс и дальневосточный леопард.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исчезновения — браконьерство, разрушение природных местообитаний, загрязнение окружающей среды и изменение климата.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этих видов необходимы охраняемые территории, законодательная защита и международное сотрудничество.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животных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17" y="2243143"/>
            <a:ext cx="1953673" cy="24698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92" y="2243143"/>
            <a:ext cx="1953673" cy="24698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292" y="2243143"/>
            <a:ext cx="1953673" cy="24698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3604" y="2243143"/>
            <a:ext cx="1953673" cy="24698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Рекордсмены в мире животных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71214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— гигант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31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— крупнейшее животное на нашей планете, достигающее длины до 30 метров и веса около 150 тонн. Этот морской гигант поражает своими размерами и силой, оставаясь невредимым хозяином глубин.
</a:t>
            </a:r>
            <a:endParaRPr lang="en-US" sz="893" dirty="0"/>
          </a:p>
        </p:txBody>
      </p:sp>
      <p:sp>
        <p:nvSpPr>
          <p:cNvPr id="15" name="Text 3"/>
          <p:cNvSpPr txBox="1"/>
          <p:nvPr/>
        </p:nvSpPr>
        <p:spPr>
          <a:xfrm>
            <a:off x="2564190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— спринтер саванны
</a:t>
            </a:r>
            <a:pPr algn="l" indent="0" marL="0">
              <a:lnSpc>
                <a:spcPct val="100000"/>
              </a:lnSpc>
              <a:buNone/>
            </a:pPr>
            <a:r>
              <a:rPr lang="en-US" sz="32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является самым быстрым наземным животным и способен развивать скорость до 112 км/ч на коротких дистанциях. Его стройное тело и мускулы позволяют мчаться быстрее любой жертвы.
</a:t>
            </a:r>
            <a:endParaRPr lang="en-US" sz="906" dirty="0"/>
          </a:p>
        </p:txBody>
      </p:sp>
      <p:sp>
        <p:nvSpPr>
          <p:cNvPr id="16" name="Text 4"/>
          <p:cNvSpPr txBox="1"/>
          <p:nvPr/>
        </p:nvSpPr>
        <p:spPr>
          <a:xfrm>
            <a:off x="4690542" y="1510467"/>
            <a:ext cx="1889787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— величайшая птица
</a:t>
            </a:r>
            <a:pPr algn="l" indent="0" marL="0">
              <a:lnSpc>
                <a:spcPct val="100000"/>
              </a:lnSpc>
              <a:buNone/>
            </a:pPr>
            <a:r>
              <a:rPr lang="en-US" sz="33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— крупнейшая птица мира, которая достигает роста до 2,7 метра и веса около 150 кг. Несмотря на отсутствие полёта, он эффективно бегает и защищается мощными ногами.
</a:t>
            </a:r>
            <a:endParaRPr lang="en-US" sz="943" dirty="0"/>
          </a:p>
        </p:txBody>
      </p:sp>
      <p:sp>
        <p:nvSpPr>
          <p:cNvPr id="17" name="Text 5"/>
          <p:cNvSpPr txBox="1"/>
          <p:nvPr/>
        </p:nvSpPr>
        <p:spPr>
          <a:xfrm>
            <a:off x="6816898" y="1510467"/>
            <a:ext cx="188978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и стрекоза — чемпионы среди маленьких
</a:t>
            </a:r>
            <a:pPr algn="l" indent="0" marL="0">
              <a:lnSpc>
                <a:spcPct val="100000"/>
              </a:lnSpc>
              <a:buNone/>
            </a:pPr>
            <a:r>
              <a:rPr lang="en-US" sz="2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способен наносить до 20 быстрых ударов клювом в секунду, что помогает добывать насекомых из коры. Стрекоза – одно из самых быстрых насекомых, развивая скорость до 50 км/ч в полёте.
</a:t>
            </a:r>
            <a:endParaRPr lang="en-US" sz="7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обеспечивают человека важными продуктами: мясом, молоком, яйцами и сырьём, таким как шерсть и кожа, используемыми в быту и промышленности.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помощниками в сельском хозяйстве, а также применяются в медицинских исследованиях и терапии, оказывая значительную пользу здоровью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животные выполняют роль домашних питомцев и помогают людям с ограниченными возможностями в качестве поводырей и терапевтических компаньонов.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человек: хозяйственное и культурное значение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555" y="1587736"/>
            <a:ext cx="388889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домашними и дикими животными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характерные черты домашних и диких животных, показывая их образ жизни и взаимодействие с человеком.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адаптированы к совместной жизни с человеком, тогда как дикие сохраняют естественные инстинкты и независимость.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зоологии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животных и сохранение среды обитания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функционирует более 100 заповедников, включая самый крупный — Великий Арктический, где охраняются редкие виды и природные экосистемы.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Приняты законы, регулирующие охрану животных и запрещающие охоту на исчезающие виды, что способствует сохранению природы и биоразнообразия.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проекты по защите китов, моржей, тигров и панд при участии международных организаций и стран.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и борьба с браконьерством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Уделяется внимание изучению животных, контроля за браконьерством и восстановлению среды обитания для устойчивого будущего.
</a:t>
            </a:r>
            <a:endParaRPr lang="en-US" sz="12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животным и их масштабы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названных угроз, урбанизация и промышленная деятельность ускоряют разрушение природных местообитаний.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среды обитания является главной причиной снижения численности животных, что требует комплексных мер охраны.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Доклады WWF, 2023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приспособлен к засушливым условиям благодаря запасам воды и жира в горбах, что позволяет длительное время обходиться без питья.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выживает в Арктике за счёт густой шерсти и толстого слоя подкожного жира, защищающих от сильных холодов.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к различным условиям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 меняет окраску для маскировки и коммуникации, обеспечивая защиту и возможность охоты в разных условиях.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и рептилии используют мимикрию и зимовку в укрытиях, что помогает им сохранять жизнь в неблагоприятные периоды.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Животные-рекордсмены России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 — гигант европейских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 — самый крупный сухопутный хищник Европы, достигающий длины 2,5 метра и веса до 700 кг. Он играет важную роль в экосистемах России, регулируя численность других животных.
</a:t>
            </a:r>
            <a:endParaRPr lang="en-US" sz="1043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Осётр — долгожитель российских рек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Осётр может жить до 100 лет и обитает в пресноводных реках России. Его мясо и икра ценятся с древних времён, что требует бережного отношения к виду.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летяга — прыгун среди грызунов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небольшая белка способна прыгать на расстояния до 30 метров без посадки, используя кожные перепонки для планирования полёта между деревьями.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— символ силы и мудрости России, часто присутствует в сказках, пословицах и на гербах народов страны.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символизирует хитрость и сообразительность, широко фигурирует в народных сказках и легендах по всему миру.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культуре, мифах и народных традициях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ассоциируется с величием и властью, изображён на государственных эмблемах и почитается как священная птица.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животных: сохранение биоразнообразия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играет ключевую роль в формировании у школьников сознания необходимости охраны природы и животных.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и разведение редких видов в неволе способствуют сохранению редких животных и восстановлению их численности в дикой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наше богатство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важны для природы и человека. Их сохранение требует знаний, бережного отношения и активной защиты для будущих поколений и устойчивого мира.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2026-05-09T10:05:22Z</dcterms:created>
  <dcterms:modified xsi:type="dcterms:W3CDTF">2026-05-09T10:05:22Z</dcterms:modified>
</cp:coreProperties>
</file>