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Знакомимся с числом и цифрой 3.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28–29. Число 3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яблока, три шага, три окна — число 3 часто встречается в жизни ребёнка. Оно удобно для первых упражнений: группу из трёх предметов легко пересчитать, сравнить и быстро узнать среди других чисел.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3 вокруг нас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Цифра 3 — это знак, которым число записывают в тетради, учебнике и на доске. Один и тот же смысл можно показать разными способами.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различать количество и запись: число отвечает на вопрос «сколько?», а цифра помогает это количество обозначить и прочитать.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3 показывает, что предметов именно три. Его можно увидеть на пальцах, на картинках, с помощью точек или счётных палочек.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и цифра 3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430" y="609600"/>
            <a:ext cx="5129140" cy="569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6375" y="1840825"/>
            <a:ext cx="5153400" cy="4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плавные дуги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Цифра 3 состоит из двух плавных дуг, похожих на две соединённые улыбки. Такая форма легко запоминается и не требует лишних углов.
</a:t>
            </a:r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Аккуратная запись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тетради цифру нужно писать ровно, в пределах строки или клетки. Аккуратная форма помогает не путать её с другими знаками и делает запись понятной.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536375" y="609600"/>
            <a:ext cx="51534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цифра 3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идёт счёт до трёх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4683075" y="4604025"/>
            <a:ext cx="36039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8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2
</a:t>
            </a:r>
            <a:pPr algn="l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92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первому предмету добавляется ещё один, и количество становится больше. Следующее число показывает новый результат.
</a:t>
            </a:r>
            <a:endParaRPr lang="en-US" sz="1789" dirty="0"/>
          </a:p>
        </p:txBody>
      </p:sp>
      <p:sp>
        <p:nvSpPr>
          <p:cNvPr id="9" name="Text 3"/>
          <p:cNvSpPr txBox="1"/>
          <p:nvPr/>
        </p:nvSpPr>
        <p:spPr>
          <a:xfrm>
            <a:off x="8113500" y="2450825"/>
            <a:ext cx="3603900" cy="122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3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предметов три, счёт доходит до числа 3. Оно стоит сразу после 2 и завершает короткий ряд из первых чисел.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1294925" y="2513800"/>
            <a:ext cx="36039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1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начинает счёт с одного предмета и называет первое число. Так закладывается порядок счёта.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37350" y="3229425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вариант — 2 и 1. Порядок частей меняется, а результат остаётся тем же, потому что вместе они дают три.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34072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запись 3 и 0. Она показывает, что число можно представить как целое без добавления второй части, если ничего не прибавлять.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87667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3 можно составить из 1 и 2. Если соединить один предмет и ещё два, получится три предмета — это легко проверить пересчётом.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числа 3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получить число 3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 предметов к счёту и записи примера.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33425" y="2363600"/>
            <a:ext cx="43050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Группу из трёх предметов легко проверить пересчётом: один, два, три. Такой короткий счёт помогает не пропустить ни одного предмета и быстро убедиться в результате.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44525" y="4674150"/>
            <a:ext cx="4918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урока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581075" y="2363600"/>
            <a:ext cx="47736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2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предмета достаточно, чтобы проверить счёт по одному без спешки.
</a:t>
            </a:r>
            <a:endParaRPr lang="en-US" sz="4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светофоре всего три сигнала, и каждый помогает понять, что делать дальше. Красный, жёлтый и зелёный работают как маленькая команда. Ребёнок быстро запоминает порядок и видит, что три части могут управлять движением.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сигнала светофора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удобно делить на утро, день и вечер. Такое деление помогает замечать порядок событий и понимать, как время меняется в течение суток. Три части делают день понятнее и для школьника, и для взрослого.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части дня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играх часто просят сделать три хлопка, три прыжка или три шага. Это короткое задание легко выполнить и приятно повторять. Число 3 делает игру живой, а счёт — почти незаметным.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шага в игре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Тройка в окружающем мире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3394" y="2325000"/>
            <a:ext cx="339413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3394" y="3714524"/>
            <a:ext cx="339413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73394" y="5104049"/>
            <a:ext cx="339413" cy="387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989300" cy="11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подсказывает место числа 3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1535150" y="2107800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 слева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числом 3 стоит 2. Если двигаться по ряду чисел назад, можно быстро найти предыдущее число и сравнить, что меньше.
</a:t>
            </a:r>
            <a:endParaRPr lang="en-US" sz="1700" dirty="0"/>
          </a:p>
        </p:txBody>
      </p:sp>
      <p:sp>
        <p:nvSpPr>
          <p:cNvPr id="12" name="Text 3"/>
          <p:cNvSpPr txBox="1"/>
          <p:nvPr/>
        </p:nvSpPr>
        <p:spPr>
          <a:xfrm>
            <a:off x="1535150" y="3497324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короткого ряда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3 находится между 2 и 4. Это помогает запоминать порядок чисел и понимать, что каждое следующее число становится больше.
</a:t>
            </a:r>
            <a:endParaRPr lang="en-US" sz="1700" dirty="0"/>
          </a:p>
        </p:txBody>
      </p:sp>
      <p:sp>
        <p:nvSpPr>
          <p:cNvPr id="13" name="Text 4"/>
          <p:cNvSpPr txBox="1"/>
          <p:nvPr/>
        </p:nvSpPr>
        <p:spPr>
          <a:xfrm>
            <a:off x="1535150" y="4886849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 справа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числа 3 идёт 4. Такое соседство удобно для счёта и проверок: ребёнок видит, какое число следует сразу за тройкой.
</a:t>
            </a:r>
            <a:endParaRPr lang="en-US" sz="1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7150" y="3086950"/>
            <a:ext cx="31146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одной группе три предмета, а в другой два, то тройка оказывается больше. Это видно сразу, без длинных вычислений и сложных рассуждений.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4541750" y="3086950"/>
            <a:ext cx="3199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обеих группах по три предмета, их количество одинаковое. В таком сравнении удобно говорить: поровну, равно, столько же — и проверять это пересчётом.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8252625" y="3086950"/>
            <a:ext cx="3214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групп учит замечать, где предметов меньше, где больше, а где количество совпадает. Такие задания помогают уверенно использовать слова «больше», «меньше» и «равно».
</a:t>
            </a:r>
            <a:endParaRPr lang="en-US" sz="1500" dirty="0"/>
          </a:p>
        </p:txBody>
      </p:sp>
      <p:sp>
        <p:nvSpPr>
          <p:cNvPr id="6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Больше, меньше, равно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примеры с числом 3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175750" y="1609150"/>
            <a:ext cx="50733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+ 2 = 3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берут один предмет, затем прибавляют ещё два. Вместе получается три, и это можно проверить по картинкам, палочкам или фишкам.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2506600" y="2872113"/>
            <a:ext cx="50733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+ 1 = 3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порядок меняется: к двум предметам добавляют один. Количество остаётся тем же, а ребёнок видит, что ответ не зависит от очередности слагаемых.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3806450" y="4135075"/>
            <a:ext cx="50733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3 − 1 = 2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 трёх предметов убрать один, остаётся два. Так удобно понимать, что вычитание показывает, сколько предметов станет после удаления части.
</a:t>
            </a:r>
            <a:endParaRPr lang="en-US" sz="1700" dirty="0"/>
          </a:p>
        </p:txBody>
      </p:sp>
      <p:sp>
        <p:nvSpPr>
          <p:cNvPr id="12" name="Text 5"/>
          <p:cNvSpPr txBox="1"/>
          <p:nvPr/>
        </p:nvSpPr>
        <p:spPr>
          <a:xfrm>
            <a:off x="5139950" y="5407225"/>
            <a:ext cx="50733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3 − 2 = 1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 тройки убирают два предмета, остаётся один. Этот пример помогает связать число 3 не только со сложением, но и с вычитанием.
</a:t>
            </a:r>
            <a:endParaRPr lang="en-US" sz="1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7088" y="2521323"/>
            <a:ext cx="1877700" cy="18153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62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Тройка часто встречается в сказках: три желания, три задания, три брата или три испытания. Такой повтор легко запоминается и сразу задаёт понятный порядок событий.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84037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играх число 3 помогает считать хлопки, шаги и прыжки. Ребёнок повторяет действие три раза и незаметно тренирует счёт, внимание и чувство ритма.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3 в сказках и играх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проверить, что предметов три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точно сосчитать предметы и не перепутать количество.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8156" y="2440875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8156" y="47198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44106" y="2440875"/>
            <a:ext cx="218400" cy="218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цифры 3 в тетради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511450" y="2990875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Цифра 3 должна помещаться в строку или клетку и выглядеть ровно. Аккуратная запись помогает не путать её с другими знаками и делает тетрадь опрятной.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1166275" y="2297100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Пишем аккуратно
</a:t>
            </a:r>
            <a:endParaRPr lang="en-US" sz="1700" dirty="0"/>
          </a:p>
        </p:txBody>
      </p:sp>
      <p:sp>
        <p:nvSpPr>
          <p:cNvPr id="13" name="Text 4"/>
          <p:cNvSpPr txBox="1"/>
          <p:nvPr/>
        </p:nvSpPr>
        <p:spPr>
          <a:xfrm>
            <a:off x="511450" y="5253200"/>
            <a:ext cx="112005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Цифра не должна быть слишком большой или слишком маленькой. Если она хорошо помещается в строку, её легко читать, писать и находить среди других чисел.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1166275" y="4573225"/>
            <a:ext cx="105282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Соблюдаем размер
</a:t>
            </a:r>
            <a:endParaRPr lang="en-US" sz="1700" dirty="0"/>
          </a:p>
        </p:txBody>
      </p:sp>
      <p:sp>
        <p:nvSpPr>
          <p:cNvPr id="15" name="Text 6"/>
          <p:cNvSpPr txBox="1"/>
          <p:nvPr/>
        </p:nvSpPr>
        <p:spPr>
          <a:xfrm>
            <a:off x="6414050" y="2990875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записи полезно показать три пальца, нарисовать три точки или выложить три палочки. Так цифра сразу связывается с реальным количеством и запоминается лучше.
</a:t>
            </a:r>
            <a:endParaRPr lang="en-US" sz="1477" dirty="0"/>
          </a:p>
        </p:txBody>
      </p:sp>
      <p:sp>
        <p:nvSpPr>
          <p:cNvPr id="16" name="Text 7"/>
          <p:cNvSpPr txBox="1"/>
          <p:nvPr/>
        </p:nvSpPr>
        <p:spPr>
          <a:xfrm>
            <a:off x="7068875" y="2297100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с предметами
</a:t>
            </a:r>
            <a:endParaRPr lang="en-US" sz="1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33425" y="2363600"/>
            <a:ext cx="43050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Цифра и буква похожи по форме, но выполняют разные задачи: одна считает, другая помогает читать и писать слова.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44525" y="4674150"/>
            <a:ext cx="4918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127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правило русской графики и начального обучения грамоте
</a:t>
            </a:r>
            <a:endParaRPr lang="en-US" sz="1271" dirty="0"/>
          </a:p>
        </p:txBody>
      </p:sp>
      <p:sp>
        <p:nvSpPr>
          <p:cNvPr id="5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581075" y="2363600"/>
            <a:ext cx="47736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2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обозначает количество предметов, а не звук в слове
</a:t>
            </a:r>
            <a:endParaRPr lang="en-US" sz="4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575" y="1143462"/>
            <a:ext cx="5400600" cy="52634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85300" y="1943325"/>
            <a:ext cx="5073300" cy="16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хлопать, шагать или прыгать по три раза подряд. Такие упражнения короткие, весёлые и помогают запомнить число без лишнего напряжения.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задания с числом 3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6585300" y="4197420"/>
            <a:ext cx="5073300" cy="16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Ищем тройки вокруг себя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искать три одинаковых предмета, три красных кружка или три картинки. Игра превращает счёт в наблюдение, а не в скучную проверку.
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умеет ученик после изучения числа 3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выстраиваются от узнавания числа к простым действиям с ним.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398" y="2300483"/>
            <a:ext cx="276900" cy="246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398" y="3461853"/>
            <a:ext cx="276900" cy="2215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70786" y="4575925"/>
            <a:ext cx="202125" cy="323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3398" y="5779608"/>
            <a:ext cx="276900" cy="2461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9335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тройка каждый день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35150" y="20494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Тройка помогает считать ложки, игрушки, книги и другие мелкие предметы. Так ребёнок быстрее замечает, сколько вещей перед ним, и не сбивается при пересчёте.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1535150" y="3214488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занятиях число 3 удобно для заданий с палочками, кружками и рисунками. Оно делает работу короткой, понятной и помогает легко проверить ответ.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1535150" y="43795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прогулке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шага, три хлопка, три прыжка — и уже готово маленькое задание. Такие игры развивают внимание, координацию и умение считать в движении.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1535150" y="55445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сравнении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3 удобно, когда нужно разделить предметы на маленькие группы или сравнить их количество. Ребёнок видит разницу сразу и учится говорить точно.
</a:t>
            </a:r>
            <a:endParaRPr lang="en-US" sz="1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3 легко узнать, посчитать, записать и сравнить. Оно стоит между 2 и 4, помогает в первых примерах и уверенно ведёт к новым математическим открытиям.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Тройка — маленькое число с большой пользой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2026-05-20T13:34:30Z</dcterms:created>
  <dcterms:modified xsi:type="dcterms:W3CDTF">2026-05-20T13:34:30Z</dcterms:modified>
</cp:coreProperties>
</file>