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мужчины и женщины в населении и почему это важно?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половой состав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 — это не просто число мужчин и женщин. Он помогает увидеть, как население меняется по возрастам, территориям и под влиянием рождения, смертности и миграции.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простыми словами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кого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отвечает на простой вопрос: сколько в населении мужчин и женщин. Этот показатель можно рассматривать для страны, города, района или даже отдельной возрастной группы.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сравнивают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полов, или sex ratio, сравнивает число мужчин и женщин. Его часто выражают как количество мужчин на 100 женщин, чтобы легче видеть перевес.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показывает, как люди распределены по возрастам. Именно поэтому доля мужчин и женщин меняется не одинаково в детстве, взрослом возрасте и старости.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 шире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населённый пункт может иметь разный половой состав в разных возрастах. Поэтому важно смотреть не только на общий итог, но и на детали.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считают население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Перепись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Перепись населения даёт наиболее полную картину: в определённый день считают всех жителей и фиксируют возраст, пол и место проживания.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Текущий учёт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переписями используют текущие регистры и обновляют сведения о рождении, смерти и переезде людей, чтобы не потерять точность.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Оценка изменений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данные нужно сравнить по годам, статистики делают оценки между переписями. При быстром росте или миграции цифры могут немного отличаться.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Мальчики и девочки при рождении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разница заметна в больших группах населения и влияет на будущую возрастную структуру.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стартовый перевес мальчиков, который обычно невелик, но важен для понимания дальнейших изменений состава населения.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Условный учебный пример по типичному соотношению полов при рождении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среди взрослых часто больше женщин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31156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высокая смертность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мальчиков и мужчин в среднем выше риск смертности в подростковом и трудоспособном возрасте. Из-за этого к старшим возрастам их доля постепенно уменьшается.
</a:t>
            </a:r>
            <a:endParaRPr lang="en-US" sz="1366" dirty="0"/>
          </a:p>
        </p:txBody>
      </p:sp>
      <p:sp>
        <p:nvSpPr>
          <p:cNvPr id="10" name="Text 3"/>
          <p:cNvSpPr txBox="1"/>
          <p:nvPr/>
        </p:nvSpPr>
        <p:spPr>
          <a:xfrm>
            <a:off x="2849732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продолжительность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среднем живут дольше, поэтому в пожилых возрастах их становится заметно больше. Этот эффект особенно хорошо виден в старших группах населения.
</a:t>
            </a:r>
            <a:endParaRPr lang="en-US" sz="1334" dirty="0"/>
          </a:p>
        </p:txBody>
      </p:sp>
      <p:sp>
        <p:nvSpPr>
          <p:cNvPr id="11" name="Text 4"/>
          <p:cNvSpPr txBox="1"/>
          <p:nvPr/>
        </p:nvSpPr>
        <p:spPr>
          <a:xfrm>
            <a:off x="4968309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Сдвиг с возрастом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детства и юности равновесие полов начинает меняться. Даже если при рождении мальчиков немного больше, позже этот перевес может исчезнуть или стать обратным.
</a:t>
            </a:r>
            <a:endParaRPr lang="en-US" sz="1367" dirty="0"/>
          </a:p>
        </p:txBody>
      </p:sp>
      <p:sp>
        <p:nvSpPr>
          <p:cNvPr id="12" name="Text 5"/>
          <p:cNvSpPr txBox="1"/>
          <p:nvPr/>
        </p:nvSpPr>
        <p:spPr>
          <a:xfrm>
            <a:off x="7086885" y="2699766"/>
            <a:ext cx="1637389" cy="19280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накопления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старше возрастная группа, тем сильнее проявляется накопленный эффект смертности и различий в жизни людей. Поэтому баланс полов редко остаётся одинаковым на всём протяжении жизни.
</a:t>
            </a:r>
            <a:endParaRPr lang="en-US" sz="126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9638"/>
            <a:ext cx="3264562" cy="9787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496753"/>
            <a:ext cx="3264562" cy="9787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3563854"/>
            <a:ext cx="3264562" cy="97873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возрастную пирамиду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916567" y="1575056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Нижний ярус: дети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основании пирамиды легко увидеть, сколько в стране детей и насколько велика будущая нагрузка на школы. Если нижняя часть широкая, через несколько лет вырастет число подростков и молодых людей.
</a:t>
            </a:r>
            <a:endParaRPr lang="en-US" sz="1076" dirty="0"/>
          </a:p>
        </p:txBody>
      </p:sp>
      <p:sp>
        <p:nvSpPr>
          <p:cNvPr id="12" name="Text 3"/>
          <p:cNvSpPr txBox="1"/>
          <p:nvPr/>
        </p:nvSpPr>
        <p:spPr>
          <a:xfrm>
            <a:off x="3916567" y="26421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Середина: работающие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часть пирамиды обычно показывает людей трудоспособного возраста. Здесь заметны последствия миграции, рождения прошлых лет и различий в смертности между мужчинами и женщинами.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916567" y="3709271"/>
            <a:ext cx="4562020" cy="687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Верх: пожилые
</a:t>
            </a:r>
            <a:pPr algn="l" indent="0" marL="0">
              <a:lnSpc>
                <a:spcPct val="100000"/>
              </a:lnSpc>
              <a:buNone/>
            </a:pPr>
            <a:r>
              <a:rPr lang="en-US" sz="7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пирамиды отражает пожилых людей. Чем он шире, тем сильнее влияние высокой продолжительности жизни и тем заметнее перевес женщин в старших возрастах.
</a:t>
            </a:r>
            <a:endParaRPr lang="en-US" sz="107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основные демографические процессы, которые последовательно влияют на баланс мужчин и женщин.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 соотношение полов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342" y="2030631"/>
            <a:ext cx="436708" cy="436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64665" y="2067253"/>
            <a:ext cx="454330" cy="3634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609" y="2030631"/>
            <a:ext cx="436708" cy="4367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миграция меняет баланс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2528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регион приезжают в основном мужчины, быстрее растёт их доля в трудоспособном возрасте. Это часто связано со строительством, добычей ресурсов и вахтовой работой.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64662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потоке миграции больше женщин, меняется состав сфер ухода, сервиса и образования. Тогда баланс полов заметнее сдвигается в определённых городах и районах.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06796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эффект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влияет не только на сегодняшний год, но и на будущее. Приехавшие люди создают семьи, и это меняет возрастной и половой состав следующих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значение показывает типичный стартовый перевес мальчиков при рождении, который затем меняется с возрастом.
</a:t>
            </a:r>
            <a:pPr algn="l" indent="0" marL="0">
              <a:lnSpc>
                <a:spcPct val="100000"/>
              </a:lnSpc>
              <a:buNone/>
            </a:pPr>
            <a:r>
              <a:rPr lang="en-US" sz="4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Демографические учебные материалы по соотношению полов при рождении
</a:t>
            </a:r>
            <a:endParaRPr lang="en-US" sz="1069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 к 100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это типичное соотношение мальчиков и девочек при рождении.
</a:t>
            </a:r>
            <a:endParaRPr lang="en-US" sz="2603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полов зависит не только от рождения, но и от смертности и миграции, поэтому в разных странах он может заметно отличаться.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ВОЗ, данные по ожидаемой продолжительности жизни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 лет
</a:t>
            </a:r>
            <a:pPr algn="ctr" indent="0" marL="0">
              <a:lnSpc>
                <a:spcPct val="100000"/>
              </a:lnSpc>
              <a:buNone/>
            </a:pPr>
            <a:r>
              <a:rPr lang="en-US" sz="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настолько различается ожидаемая продолжительность жизни женщин и мужчин, что меняется вся возрастная структура.
</a:t>
            </a:r>
            <a:endParaRPr lang="en-US" sz="2073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диаграмму долей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небольшой перевес в процентах важен: за ним могут скрываться разные возрастные группы и разные демографические причины.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диаграмме видно почти равное распределение, но вывод меняется, если сравнивать не весь населённый пункт, а отдельные возрастные группы.
</a:t>
            </a:r>
            <a:endParaRPr lang="en-US" sz="1182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Prospects, оценка мирового населения 2024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0620" y="4004025"/>
            <a:ext cx="76080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рождении мальчиков обычно немного больше, чем девочек: примерно 105 на 100. Но с возрастом это соотношение меняется из-за смертности и миграции.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4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Prospects; демографическая литература по sex ratio at birth
</a:t>
            </a:r>
            <a:endParaRPr lang="en-US" sz="1048" dirty="0"/>
          </a:p>
        </p:txBody>
      </p:sp>
      <p:sp>
        <p:nvSpPr>
          <p:cNvPr id="6" name="Text 1"/>
          <p:cNvSpPr txBox="1"/>
          <p:nvPr/>
        </p:nvSpPr>
        <p:spPr>
          <a:xfrm>
            <a:off x="3378813" y="1734547"/>
            <a:ext cx="26139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105
</a:t>
            </a:r>
            <a:pPr algn="ctr" indent="0" marL="0">
              <a:lnSpc>
                <a:spcPct val="100000"/>
              </a:lnSpc>
              <a:buNone/>
            </a:pPr>
            <a:r>
              <a:rPr lang="en-US" sz="9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на 100 девочек обычно приходится при рождении.
</a:t>
            </a:r>
            <a:endParaRPr lang="en-US" sz="2707" dirty="0"/>
          </a:p>
        </p:txBody>
      </p:sp>
      <p:sp>
        <p:nvSpPr>
          <p:cNvPr id="7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767393"/>
            <a:ext cx="4392940" cy="140186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Мини-вычисления по данным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Простой пример помогает быстро проверить доли и соотношение полов без сложных вычислений.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немного больше, чем девочек, а показатель sex ratio показывает перевес в удобной для сравнения форме.
</a:t>
            </a:r>
            <a:endParaRPr lang="en-US" sz="1045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по условной группе из 100 человек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2000" y="3471549"/>
            <a:ext cx="4094063" cy="118344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интерпретировать возрастную пирамиду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88762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Узкое основание пирамиды означает, что в ближайшие годы может стать меньше детей и подростков. Это важно для школ, кружков и будущего состава населения.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45968" y="2297784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середина показывает, сколько людей находится в трудоспособном возрасте. Если здесь много мужчин или женщин, это отражается на рынке труда и миграции.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88762" y="3624413"/>
            <a:ext cx="3498254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 пирамиды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Расширенная верхняя часть говорит о росте числа пожилых. Тогда возрастает значение медицины, ухода и услуг, а доля женщин часто становится выше.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процесса действуют вместе и постепенно меняют возрастно-половой состав населения.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структуры населения во времени
</a:t>
            </a:r>
            <a:endParaRPr lang="en-US" sz="283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95" y="2305192"/>
            <a:ext cx="238748" cy="1909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2584" y="2286286"/>
            <a:ext cx="228810" cy="228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72584" y="3528346"/>
            <a:ext cx="228810" cy="22881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61504" y="3528346"/>
            <a:ext cx="228810" cy="22881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демография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47869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 детство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районе больше детей, нужны дополнительные места в школах, группы продлёнки и кружки. Демографические данные помогают заранее понять, где появится нагрузка.
</a:t>
            </a:r>
            <a:endParaRPr lang="en-US" sz="759" dirty="0"/>
          </a:p>
        </p:txBody>
      </p:sp>
      <p:sp>
        <p:nvSpPr>
          <p:cNvPr id="15" name="Text 3"/>
          <p:cNvSpPr txBox="1"/>
          <p:nvPr/>
        </p:nvSpPr>
        <p:spPr>
          <a:xfrm>
            <a:off x="326761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Здравоохранение и уход
</a:t>
            </a:r>
            <a:pPr algn="l" indent="0" marL="0">
              <a:lnSpc>
                <a:spcPct val="100000"/>
              </a:lnSpc>
              <a:buNone/>
            </a:pPr>
            <a:r>
              <a:rPr lang="en-US" sz="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доли пожилых означает, что важнее становятся поликлиники, лекарства и помощь на дому. Планирование услуг зависит от того, кто живёт в районе.
</a:t>
            </a:r>
            <a:endParaRPr lang="en-US" sz="781" dirty="0"/>
          </a:p>
        </p:txBody>
      </p:sp>
      <p:sp>
        <p:nvSpPr>
          <p:cNvPr id="16" name="Text 4"/>
          <p:cNvSpPr txBox="1"/>
          <p:nvPr/>
        </p:nvSpPr>
        <p:spPr>
          <a:xfrm>
            <a:off x="326761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и жильё
</a:t>
            </a:r>
            <a:pPr algn="l" indent="0" marL="0">
              <a:lnSpc>
                <a:spcPct val="100000"/>
              </a:lnSpc>
              <a:buNone/>
            </a:pPr>
            <a:r>
              <a:rPr lang="en-US" sz="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мужчин и женщин влияет на спрос на разные рабочие места и жильё. Это помогает городам точнее планировать развитие кварталов и инфраструктуры.
</a:t>
            </a:r>
            <a:endParaRPr lang="en-US" sz="759" dirty="0"/>
          </a:p>
        </p:txBody>
      </p:sp>
      <p:sp>
        <p:nvSpPr>
          <p:cNvPr id="17" name="Text 5"/>
          <p:cNvSpPr txBox="1"/>
          <p:nvPr/>
        </p:nvSpPr>
        <p:spPr>
          <a:xfrm>
            <a:off x="605653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для 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известна возрастная и половая структура, легче распределять бюджеты между школами, транспортом, медициной и социальными службами без лишних ошибок.
</a:t>
            </a:r>
            <a:endParaRPr lang="en-US" sz="76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4800" y="2321816"/>
            <a:ext cx="4714800" cy="150457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кейс: почему меняется доля мужчин и женщин
</a:t>
            </a:r>
            <a:endParaRPr lang="en-US" sz="2909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Гипотетический пример показывает, как новые рабочие места могут изменить состав населения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Приток молодых работников усилил долю мужчин именно в трудоспособном возрасте, а остальные группы почти не изменились. Со временем структура может снова выровняться.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гипотетический пример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масштабы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уровень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уровне мира соотношение мужчин и женщин обычно выглядит близким к равному, но внутри отдельных стран возникают заметные возрастные и территориальные отличия.
</a:t>
            </a:r>
            <a:endParaRPr lang="en-US" sz="895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
</a:t>
            </a:r>
            <a:pPr algn="l" indent="0" marL="0">
              <a:lnSpc>
                <a:spcPct val="100000"/>
              </a:lnSpc>
              <a:buNone/>
            </a:pPr>
            <a:r>
              <a:rPr lang="en-US" sz="2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стране важны не только общие цифры, но и различия между городом, селом и отдельными регионами. Они отражают разную миграцию и смертность.
</a:t>
            </a:r>
            <a:endParaRPr lang="en-US" sz="913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чаще заметны приток молодых людей и более высокий спрос на работу. Это меняет состав населения быстрее, чем в сельской местности.
</a:t>
            </a:r>
            <a:endParaRPr lang="en-US" sz="895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 и село
</a:t>
            </a:r>
            <a:pPr algn="l" indent="0" marL="0">
              <a:lnSpc>
                <a:spcPct val="100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небольших районах перекосы сильнее видны в отдельных возрастах: где-то больше школьников, где-то больше пожилых, а значит, меняются и потребности людей.
</a:t>
            </a:r>
            <a:endParaRPr lang="en-US" sz="89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Половой состав населения — это не статичная цифра, а результат рождения, смертности, миграции и событий прошлого. Понимая эти связи, легче читать статистику и объяснять, почему общества различаются.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2026-07-26T22:45:53Z</dcterms:created>
  <dcterms:modified xsi:type="dcterms:W3CDTF">2026-07-26T22:45:53Z</dcterms:modified>
</cp:coreProperties>
</file>