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приспособленности растений к совместной жизни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развивают уникальные черты для успешного сосуществования в сообществах.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растительного сообщества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Растительное сообщество состоит из разнообразных видов, которые взаимодействуют, распределяют пространство и ресурсы, создавая устойчивую и сбалансированную экосистему.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глубина и разветвленность корней позволяют растениям эффективно использовать влагу и питательные вещества, уменьшая конкуренцию за ресурсы.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корни растений достигают 6–8 метров для добычи глубинной влаги, обеспечивая их выживание в засушливых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лесных экосистемах поверхностная сеть корней быстро впитывает дождевую воду, поддерживая растения при нерегулярных осадках.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как фактор приспособления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листьев и их 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листьев адаптированы к климату и условиям освещения, влияя на испарение воды и улавливание света для фотосинтеза.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листья берёзы равномерно освещаются, а игольчатые листья хвойных уменьшают потерю влаги в холодных зимах.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Пятнистое освещение создаёт разные уровни света, что позволяет видам использовать доступный свет без прямого столкновения.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кислица могут проводить фотосинтез при слабом освещении, эффективно используя теневые места нижнего яруса.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специализация снижает конкуренцию за свет, способствуя многообразию и устойчивости растительных сообществ.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 условиях совместного существования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759" y="1531350"/>
            <a:ext cx="4422883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и расселения растений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размножения растений влияют на их расселение и конкурентные преимущества в экосистемах.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размножения повышает выживаемость и устойчивость растительных сообществ.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цветущие рано весной, получают преимущество в освещённости и питательных ресурсах. Подснежники и мать-и-мачеха используют это время для роста до появления листвы на деревьях.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временная изоляция вегетационных периодов уменьшает конкуренцию и обеспечивает успешное развитие видов в сообществе.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циклы: стратегия избегания конкуренции
</a:t>
            </a:r>
            <a:endParaRPr lang="en-US" sz="21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растений в сообществе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Шипы и колючки помогают растениям, например боярышнику, защищаться от травоядных животных, уменьшая ущерб от поедания.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Крапива содержит жгучие волоски с ядовитыми веществами, вызывающими дискомфорт у животных, что снижает вероятность поедания.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Паслён выделяет токсичные соединения, предупреждая животных и конкурентов, защищая растение от повреждений.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кожура семян, как у некоторых деревьев, защищает их от преждевременного повреждения и способствует успешному прорастанию.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отражает оптимальное использование света и питательных веществ разными жизненными формами.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жизненных форм в лесу средней полосы России
</a:t>
            </a:r>
            <a:endParaRPr lang="en-US" sz="2102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Доминантное положение деревьев обеспечивает вертикальную структуру и разнообразие экосистемы.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растительности средней полосы России, 2022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свет и воду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почвенную влагу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и сосна конкурируют на уровне корней, захватывая влагу из почвы, что влияет на их рост и устойчивость.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за солнечный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ярусы деревьев борются за свет, формируя крону разной высоты и способствуя устойчивому распределению видов.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взаимодействий между растениями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взаимодействий в растительном сообществе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и другие бобовые тесно связаны с азотфиксирующими бактериями, живущими в их корнях. Эти бактерии преобразуют атмосферный азот в доступные растению соединения, повышая плодородие почвы и способствуя росту соседних растений.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клеверных растений в обогащении почвы
</a:t>
            </a:r>
            <a:endParaRPr lang="en-US" sz="1366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микоризы с древесными растениями
</a:t>
            </a:r>
            <a:endParaRPr lang="en-US" sz="1194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это симбиотическая связь грибов с корнями деревьев. Грибы увеличивают площадь поглощения воды и минеральных веществ, что укрепляет здоровье деревьев и улучшает их приспособленность к условиям окружающей среды.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в природе
</a:t>
            </a:r>
            <a:endParaRPr lang="en-US" sz="23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среды обитания на адаптации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холодной тайге хвойные деревья обладают игловидными листьями и смолистыми тканями, что помогает им противостоять морозам и сохранять влагу в суровых условиях.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степях и пустынях суккуленты накапливают воду в плотных тканях стеблей и листьев, обеспечивая выживание в условиях дефицита влаги.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состав и влажность влияют на корневые системы растений: в болотах растения имеют воздухоносные корни для дыхания в кислородно-дефицитных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1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яруса формируют лесную структуру, обеспечивая эффективное использование света и питательных веществ.
</a:t>
            </a:r>
            <a:endParaRPr lang="en-US" sz="3347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выделяют четыре яруса: деревья, кустарники, травы и мхи. Такое распределение снижает конкуренцию и позволяет каждому виду максимально использовать экологические ресурсы.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лесных сообществ, 2019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водных и болотных растений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кубышки имеют воздушные полости, благодаря которым они плавают на воде и получают максимум света для фотосинтеза даже на поверхности.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Камыши обладают полыми стеблями, улучшающими газообмен, а корневища болотных растений адаптированы к жизни в кислородно-ограниченной среде ила.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717" y="1515502"/>
            <a:ext cx="4294566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приспособлений в структуре сообществ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России, 2021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растения, их основные приспособления и влияние на соседние виды в лесном сообществе.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приспособлений способствует балансу и устойчивости растительных сообществ.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062" y="3955771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животных на распространение растений
</a:t>
            </a:r>
            <a:endParaRPr lang="en-US" sz="219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переносят пыльцу между цветами, обеспечивая успешное размножение растений и расширение их ареала.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плоды привлекают птиц, которые переносят семена на большие расстояния, способствуя расселению растений.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птицами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собирают и хранят семена, помогая им укореняться в новых местах и поддерживая разнообразие видов.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грызунами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размножение соснового шелкопряда приводит к массовому уничтожению хвойных деревьев. Это вызывает значительные изменения в структуре леса и способствует появлению новых видов.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соснового шелкопряда на хвойные леса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болезней растений в обновлении экосистем
</a:t>
            </a:r>
            <a:endParaRPr lang="en-US" sz="1306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и вирусные болезни иногда приводят к снижению численности определённых видов, что способствует смене растительных сообществ и поддержанию экологического равновесия.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Вредители, болезни и их роль в смене видов
</a:t>
            </a:r>
            <a:endParaRPr lang="en-US" sz="20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света и питательных веществ определяет скорость роста растений, стимулируя быстрорастущие виды занимать освещённые открытые участки.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Теневыносливые растения адаптированы к условиям недостатка света под пологом леса, где они развиваются медленнее, но стабильнее.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соседями, включая конкуренцию и симбиоз, влияет на распределение ресурсов и темпы роста каждого вида в сообществе.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сообщества на рост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приспособленности в жизни сообществ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адаптации растений обеспечивают выживаемость видов и поддерживают устойчивость природных сообществ. Их совместная жизнь формирует гармоничную и сбалансированную экосистему, способную противостоять изменениям среды.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2026-05-08T00:54:25Z</dcterms:created>
  <dcterms:modified xsi:type="dcterms:W3CDTF">2026-05-08T00:54:25Z</dcterms:modified>
</cp:coreProperties>
</file>