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М. Цыферов. «Маленькие сказки». «Лосёнок»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о маленьком лосёнке и большом мире леса.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Геннадий Цыферов и его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Геннадий Михайлович Цыферов писал короткие, тихие и ласковые сказки. В них зверята и вещи ведут себя почти как люди, а за простым сюжетом всегда стоит светлая мысль о доброте и поддержке.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короткие истории, где есть понятные герои, одно главное событие и совсем немного описаний. Всё развивается быстро, поэтому мысль легко уловить уже после первого чтения.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сказки удобно читать вслух в классе: текст не перегружен, звучит тепло и запоминается. А главное — в нём нет лишнего, только ясная и добрая история.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Цыферова сказочные персонажи чувствуют и действуют как люди: радуются, тревожатся, ищут помощь и учатся доверять. Так их переживания становятся близкими и понятными детям.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«маленькие сказки»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лесу, но этот лес не пугает. Он тихий, живой и доброжелательный: здесь есть деревья, тропинки, мох, кусты и лесные жители.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место действия сказки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сказке помогает почувствовать спокойствие природы: мягкий свет, зелёные ели и маленький лосёнок среди большого леса делают картину уютной и светлой.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28685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сказки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лосёнка вызывает сочувствие: он трогательный, доверчивый и очень беззащитный. Именно поэтому к нему хочется отнестись бережно и по-доброму.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Робкий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Лосёнок ещё только учится жить в лесу, поэтому он кажется неуверенным и осторожным. В нём легко узнать маленького ребёнка, который делает первые шаги.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страх, лосёнок хочет узнать мир вокруг. В его поведении чувствуется интерес к новому и желание найти безопасное место рядом с другими.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встречает лосёнок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Лосёнку непросто быть одному в большом лесу: он ещё не знает, куда идти, и легко может растеряться среди незнакомых тропинок и звуков.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мир кажется ему слишком большим и непонятным. От этого появляется страх, а вместе с ним — осторожность и желание скорее найти защиту.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трудности показывают, как важны терпение, внимание и добрые слова. Маленькому герою нужно не торопиться, а постепенно учиться чувствовать себя увереннее.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рядом с лосёнком появляются лесные жители, которые не смеются над ним и не пугают его. Их спокойствие помогает герою почувствовать себя в безопасности.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помощники рядом с героем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что доброта может быть тихой и очень сильной. Иногда достаточно просто быть рядом, чтобы страх стал меньше, а доверие — больше.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ведут себя герои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относятся к лосёнку бережно и не заставляют его делать то, к чему он ещё не готов. В их поведении чувствуется уважение к маленькому и слабому.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спешат и не торопят лосёнка. Они дают ему время освоиться, чтобы он сам смог сделать первый шаг без лишнего страха.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поступки показывают настоящую заботу: помочь можно не только делом, но и спокойным, ласковым отношением. Это особенно важно для робкого героя.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доброта проявляется не в громких словах, а в тихих действиях. Именно так лес становится для лосёнка не чужим, а дружелюбным.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смелость растёт постепенно. Когда есть заботливые друзья, страх уменьшается, а уверенность приходит маленькими, но важными шагами.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не оставлять в трудную минуту того, кто растерялся или испугался. Иногда доброе слово и спокойное присутствие помогают больше, чем длинные советы.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понять, что даже очень робкий герой может стать смелее, если рядом есть поддержка. Доброта делает первый шаг не таким страшным.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светлое настроение проходит через всю сказку: оно помогает почувствовать уют, доверие и мягкую доброту леса.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добрый огонёк делает всю историю тёплой и спокойной.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сказки Г. М. Цыферова «Лосёнок»
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Г. М. Цыферова слова простые и мягкие, будто их читают тихим голосом перед сном. Они легко запоминаются и сразу рисуют в воображении лес, лосёнка и добрых помощников рядом с ним.
</a:t>
            </a:r>
            <a:endParaRPr lang="en-US" sz="945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тепло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повторяющиеся слова и короткие фразы. Из-за этого текст звучит плавно и очень ясно, а первокласснику легче следить за событиями, читать вслух и не терять нить истории.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слушать и понимать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такой сказки удобно сопровождать рисунком: открытая книга, крупные строки и маленький лосёнок рядом создают уютную картину. Она помогает почувствовать, что история добрая, понятная и совсем не страшная.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хочется рассматривать
</a:t>
            </a:r>
            <a:endParaRPr lang="en-US" sz="1354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важнее длинных слов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Герои показывают характер не рассуждениями, а делом: они подходят к лосёнку, помогают ему освоиться и не оставляют его одного в трудный момент.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Их доброта заметна в терпении: они не торопят малыша, дают ему время привыкнуть к лесу и спокойно разобраться, что вокруг не опасно.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Важно и то, что никто не смеётся над лосёнком. Такое поведение делает помощь настоящей: она поддерживает, а не обижает и не пугает.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Читатель понимает: добрый человек виден по заботливому поступку, по вниманию к слабому и по желанию сделать чужой страх немного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страх постепенно сменяется доверием и спокойствием.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Лосёнок похож на ребёнка, который только начинает знакомиться с миром: он осторожничает, присматривается и не сразу решается сделать следующий шаг.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Такой герой близок детям ещё и потому, что он учится постепенно: сначала боится, потом доверяет, а затем становится спокойнее и смелее.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его поведении легко узнать знакомые чувства первоклассника: стеснение, любопытство, радость от помощи и облегчение, когда рядом оказываются добрые друзья.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Лосёнок как образ маленького ребёнка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Хорошая иллюстрация передаёт маленький рост лосёнка на фоне большого леса. Тёплые зелёные и коричневые оттенки помогают показать мягкость природы и чувство безопасности.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иллюстрации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Особенно важны большие добрые глаза, короткие ножки и спокойные позы героев. Такие детали делают образ лосёнка трогательным, а весь рисунок — уютным и светлым.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26575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сказку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и лосёнок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различать взрослого сильного зверя и маленького детёныша. Так легче понять, почему герой кажется беззащитным и нуждается в помощи.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тропинка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тропинка показывают место действия сказки. Они помогают представить, где заблудился лосёнок и почему ему так важно встретить добрых помощников.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главное в поведении героев. Благодаря им видно, что поддержка выражается не словами, а внимательными и бережными поступками.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сказке — это не отсутствие страха, а умение идти дальше, когда рядом есть поддержка. Именно так лосёнок учится доверять лесу.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жизнью детей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тоже может волноваться, когда впервые делает что-то незнакомое. Сказка напоминает: сначала бывает страшно почти всем.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урок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взрослый или друг поддерживает, становится легче сделать первый шаг. Лосёнок учится именно так — через спокойную помощь.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страх уменьшается, а новое уже не кажется таким сложным. Так же ребёнок привыкает к учёбе, игре и общению.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приходит постепенно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Сказка показывает, что доброта помогает слабому герою не чувствовать себя одиноким. Поддержка делает страх меньше, а мир — понятнее и спокойнее.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Лосёнок становится смелее не сам по себе, а благодаря заботе окружающих. В этом и состоит важный урок: помощь сильнее насмешки.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Произведение учит замечать того, кто растерян или боится, и относиться к нему бережно. Тогда даже маленький герой сможет вырасти увереннее.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чтения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«Лосёнок» — короткая и очень тёплая сказка, которую легко читать и обсуждать в первом классе. В ней всё ясно, спокойно и по-доброму.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Сюжет помогает увидеть, как страх уступает место доверию, если рядом оказываются внимательные и терпеливые герои.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чтения остаётся светлое чувство: хочется самому быть добрее, не смеяться над слабым и поддерживать того, кому трудно.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Сказка запоминается мягким юмором, ласковым тоном и образом маленького лосёнка, который постепенно становится увереннее в большом лесу.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учит сердцу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«Лосёнок» напоминает: маленькая доброта может заметно изменить мир вокруг. Когда рядом есть забота, страх отступает, а слабый герой становится сильнее, спокойнее и увереннее.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2026-05-24T01:11:38Z</dcterms:created>
  <dcterms:modified xsi:type="dcterms:W3CDTF">2026-05-24T01:11:38Z</dcterms:modified>
</cp:coreProperties>
</file>