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путешествуют: ключевые мотивы и тематика урока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соединяют культуры, расширяют горизонты и удовлетворяют разные жизненные потребности.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путешествий: от древности к современности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путешествия возникли из потребностей торговли и миграции. Средневековые маршруты расширили мир, а технический прогресс XIX-XX веков сделал туризм доступным, открывая эру глобализации перемещений.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как двигатель открытий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Колумба — открытие нового мира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 века Христофор Колумб отправился в долгий путь через Атлантику, открыв Америку. Это событие кардинально изменило представления о географии и стимулировало дальнейшие исследования.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молодёжные научные поездки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студенты участвуют в образовательных экспедициях и программах обмена, открывая для себя новые культуры и получая практические навыки в различных областях науки.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Антарктиды и новые горизонты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Южного континента начали в начале XX века, когда учёные и искатели приключений преодолевали сложные условия, расширяя научные знания и возможности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задачи и межкультурное взаимодействие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70560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начало международных научных экспедиций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путешествуют для обмена знаниями и изучения новых культур, закладывая основы глобального образования.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73292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рост популярности зарубежных стажировок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получают практический опыт в иностранных компаниях, расширяя карьерные перспективы и межкультурное понимание.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87929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интеграция толерантности и уважения через путешествия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учится ценить различия и строить мосты между культурами во время учебных поездок и волонтёрских программ.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026803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 — создание программ студенческого обмена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первые официальные программы международного обмена, способствующие развитию языковых и культурных навыков.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41440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формирование глобального образовательного сообщества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мобильность способствуют созданию международных образовательных сетей и обмену опытом в реальном времени.
</a:t>
            </a:r>
            <a:endParaRPr lang="en-US" sz="13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остаётся ведущей целью, но образовательные поездки продолжают набирать популярность среди молодёжи.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путешествий среди подростков: статистика ВЦИОМ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выбирают путешествия для расслабления, но существенная часть направлены на личностное развитие.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 год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для отдыха и восстановления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через природу и здоровье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 экологически чистые места и санатории помогают снять стресс и улучшить физическое состояние. Такой отдых способствует гармонии и укреплению иммунитета.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формы отдыха среди молодёжи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всё чаще выбирает туризм с физической активностью: походы, велопрогулки и палаточные лагеря стимулируют выносливость и способствуют социализации.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Командировки и деловые поездки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Предоставляют опыт ведения международных переговоров и расширение деловых контактов, что важно для карьерного роста.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программах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Обогащает социальные компетенции, развивает чувство ответственности и налаживает международные связи.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стажировки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получить профессиональные навыки в зарубежных компаниях и понять особенности других рынков труда.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конференции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площадки для обмена знаниями и инновациями, что стимулирует развитие в профессиональной сфере.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рост через путешествия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в 2020 резко снизила туристические потоки, прервав десятилетний рост.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международного туризма (2000–2020)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временный спад, интерес к международным путешествиям сохраняется на высоком уровне.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туристская организация, 2021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Авантюристические мотивы путешествий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виды спорта предоставляют подросткам уникальный опыт и ощущение предельной свободы.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в отдалённые и неизведанные регионы способствуют развитию самостоятельности и умения адаптироваться к неожиданностям.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челленджи помогают молодёжи преодолевать внутренние барьеры и развивают психологическую 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самостоятельного путешествия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успешной организации поездки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6503" y="1145300"/>
            <a:ext cx="4051087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популярные туристические страны по средней стоимости пакета, количеству российских туристов и конкурентным преимуществам в 2022 году. Европейские направления лидируют по посещаемости, Турция — по доступности бюджета.
</a:t>
            </a:r>
            <a:endParaRPr lang="en-US" sz="991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направления: сравнительный анализ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привлекают большим числом туристов благодаря богатому наследию, тогда как Турция выгодно отличается доступной стоимостью и качественным сервисом.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Ростуризм, 2022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Личностное развитие через опыт путешествий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в новом окружении
</a:t>
            </a:r>
            <a:endParaRPr lang="en-US" sz="1377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незнакомую страну помогает подросткам научиться принимать решения и адаптироваться к новым условиям. Такой опыт усиливает уверенность и умение решать проблемы в реальной жизни.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Межкультурная коммуникация и креативность
</a:t>
            </a:r>
            <a:endParaRPr lang="en-US" sz="1241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представителями различных культур расширяют кругозор и развивают навыки общения. Это способствует формированию критического мышления и творческого подхода к задачам в разных сферах.
</a:t>
            </a:r>
            <a:endParaRPr lang="en-US" sz="11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туризма для стран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 туризма создают рабочие места в сферах гостеприимства, транспорта и услуг, что снижает уровень безработицы и поддерживает местные сообщества.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туристической индустрии способствует инвестициям в транспортную и социальную инфраструктуру, улучшая качество жизни населения.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формирует значительную часть ВВП в странах с развитой туристической инфраструктурой, обеспечивая финансовые поступления и стимулируя экономический рост.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бизнес, связанный с туризмом, получает дополнительную поддержку через спрос туристов, стимулируя предпринимательскую активность и инновации.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массового туризма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наплыв туристов приводит к загрязнению природных территорий и перенасыщению инфраструктуры, что негативно сказывается на экосистемах и устойчивости региона.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природного наследия важно развитие эко-туризма и обучение туристов принципам ответственного потребления и бережного отношения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целях путешествий у подростков, взрослых и пожилых людей, выявляя преобладание рекреационных и образовательных мотивов среди молодёжи и семейных — у старшего поколения.
</a:t>
            </a:r>
            <a:endParaRPr lang="en-US" sz="1057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путешествий: сравнительный анализ возрастных групп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у подростков направлены в основном на развитие и отдых, тогда как пожилые чаще стремятся к общению с близкими.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путешествия как фактор сплочённости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поездки укрепляют взаимоотношения, способствуя лучшему взаимопониманию и поддержке между членами семьи.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путешествия формируют семейные традиции и создают позитивные воспоминания, объединяющие поколения.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всей семьёй способствует передаче культурных ценностей, усиливая чувство принадлежности и общности.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и современный туризм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и онлайн-сервисы облегчают поиск и бронирование путешествий, повышая удобство планирования для туристов.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играют ключевую роль в обмене опытом и вдохновении, помогая формировать маршруты и находить уникальные места для посещения.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толерантности через культурное разнообразие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показал, что почти половина подростков испытывает барьеры, связанные с безопасностью, языковыми сложностями и бюджетом, препятствующие их поездкам.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молодых людей выделяют страхи и финансовые ограничения основными причинами отказа от путешествий.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путешествий для развития современного человека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расширяют горизонты, обогащают личность и служат инструментом для экономического и культурного роста, способствуя взаимопониманию между народами в глобализированном мире.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2026-05-07T18:15:25Z</dcterms:created>
  <dcterms:modified xsi:type="dcterms:W3CDTF">2026-05-07T18:15:25Z</dcterms:modified>
</cp:coreProperties>
</file>