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Половозрастной состав и трудовые ресурсы: как демография влияет на развитие территории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возрастов раскрывает, сколько людей сможет работать сейчас и в ближайшие десятилетия.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население и трудовые ресурсы
</a:t>
            </a:r>
            <a:endParaRPr lang="en-US" sz="2154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структура жителей определяют обеспеченность рабочей силой, развитие экономики и потребности в жилье, транспорте, школах и медицине. В России на трудовой потенциал особенно влияют рождаемость, ожидаемая продолжительность жизни и миграции.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Половозрастная пирамида как основной способ анализа населения
</a:t>
            </a:r>
            <a:endParaRPr lang="en-US" sz="185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Половозрастная пирамида показывает распределение населения по возрасту и полу двумя зеркальными столбцами. По форме легко сравнивать территории и видеть, где численность «падает» или «растет» в поколениях.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 характерно для мест с высокой рождаемостью и большим числом детей. Узкое основание — признак низкой рождаемости и старения, когда будущих поколений становится меньше, чем нынешних.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верхняя часть пирамиды расширяется, растёт доля пожилых людей. Это увеличивает демографическую нагрузку на трудоспособное население и меняет потребности экономики и социальной 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и демографическая нагрузка
</a:t>
            </a:r>
            <a:endParaRPr lang="en-US" sz="202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доли детей, трудоспособных и пожилых; при росте доли 65+ возрастает общий вес нетрудоспособных возрастов.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детей и пожилых увеличивается, нагрузка на работающих растёт: приходится больше финансировать образование, пенсии и здравоохранение при ограниченном трудовом ресурсе.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методике демографического анализа (без привязки к конкретным числам).
</a:t>
            </a:r>
            <a:endParaRPr lang="en-US" sz="7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мужчин и женщин в разных возрастах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Равнее всего в детских возрастах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младших возрастных группах соотношение мальчиков и девочек обычно близко к равному. Это отражает этап формирования поколений, когда влияние различий смертности ещё выражено слабее.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перевес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возрастах женщин становится заметно больше. Одна из причин — более высокая смертность мужчин в трудоспособных возрастах и более высокая ожидаемая продолжительность жизни женщин, что сказывается на составе семей и рынках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911833"/>
            <a:ext cx="3239400" cy="17435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населения и их значение для хозяйства
</a:t>
            </a:r>
            <a:endParaRPr lang="en-US" sz="209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возраст с ролью в экономике и тем, какие сферы испытывают наибольшее влияние со стороны каждой группы.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«распределяет» спрос на образование, рабочие места, медицину и социальные услуги, поэтому планы развития территории должны опираться на демографию.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логике возрастной структуры и типовым социально-экономическим зависимостям (без привязки к региональным цифрам).
</a:t>
            </a:r>
            <a:endParaRPr lang="en-US" sz="5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ресурсы, экономически активное население и занятость
</a:t>
            </a:r>
            <a:endParaRPr lang="en-US" sz="1875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— это люди трудоспособного возраста, а также некоторые группы, которые фактически участвуют в общественном производстве. В учебной практике важно не путать их с общей численностью населения.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активное население шире занятых: оно включает всех, кто имеет работу, а также тех, кто ищет работу. Поэтому этот показатель напрямую отражает состояние спроса на труд.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показывает, какая часть экономически активных действительно работает. Безработица — доля тех, кто готов работать, но не может найти место, что важно для оценки эффективности рынка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население превращается в трудовые ресурсы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демографических этапов и факторов, влияющих на трудовой потенциал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населения и демографическая нагрузка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доли пожилых увеличиваются затраты на пенсии и медицинскую помощь, а также потребность в устойчивых рабочих местах.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 нетрудоспособных возрастов позволяет оценить, насколько «тяжело» работать тем, кто находится в трудоспособной группе.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типовой возрастной структуры (показатели без привязки к конкретному году/региону).
</a:t>
            </a:r>
            <a:endParaRPr lang="en-US" sz="6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различия в трудовых ресурсах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профиль смертности и ожидаемой продолжительности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чаще сталкиваются с более высокой смертностью в трудоспособных возрастах. Это влияет на численность мужчин в активной занятости и может приводить к дисбалансу кадров по профессиям.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в занятости и семейные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чаще возникают перерывы в трудовой деятельности, связанные с уходом за семьей и детьми. В результате меняется устойчивость карьерных траекторий и структура предложений на рынке труда.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квалификационный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 женщин выше уровень образования, что отражается на доле квалифицированных кадров. Это заметно в сферах услуг, где ценятся компетенции, коммуникация и организационные навыки.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 его влияние на экономику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выражается в росте доли пожилых и сокращении числа людей трудоспособного возраста. Это ведёт к увеличению пенсионных выплат и усилению расходов на медицинскую помощь, особенно длительного ухода.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экономики это проявляется дефицитом работников в медицине, социальном обслуживании, образовании и сферах, где требуются длительная подготовка и высокая устойчивость навыков, включая задачи по автоматизации.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49984"/>
            <a:ext cx="3239400" cy="14672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половозрастной структуре
</a:t>
            </a:r>
            <a:endParaRPr lang="en-US" sz="235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типы регионов по-разному распределяют нагрузку на образование, рынок труда и социальные системы. Для молодых территорий ключевые риски связаны с занятостью и подготовкой кадров, для стареющих — с дефицитом работников и расходами на поддержку.
</a:t>
            </a:r>
            <a:endParaRPr lang="en-US" sz="1031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детей и пожилых при относительно меньшей численности трудоспособных, тем сильнее демографическая нагрузка и тем сложнее территории поддерживать темпы экономического развития.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подходам демографической статистики (структура возрастных групп).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населения по возрастным группам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занятости обычно приходится на возраст, где опыт уже накоплен, но физическая нагрузка ещё не становится решающей. Поэтому именно 25–49 лет часто формируют «ядро» кадров.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занятости в старших группах связано прежде всего с выходом на пенсию и ухудшением здоровья, что требует планирования преемственности и обучения замены.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структуре занятости зависят от страны и года; график иллюстрирует типичную возрастную закономерность по занятым (демографическая статистика по возрасту).
</a:t>
            </a:r>
            <a:endParaRPr lang="en-US" sz="4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источник пополнения трудовых ресурсов
</a:t>
            </a:r>
            <a:endParaRPr lang="en-US" sz="2259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перераспределяет население: люди чаще переезжают туда, где больше рабочих мест и выше спрос на труд, что особенно заметно в крупных городах и центрах экономического роста.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способна поддерживать занятость там, где не хватает работников: в строительстве, сельском хозяйстве, на транспорте и в части сервисных отраслей, зависящих от сезонности.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миграций тесно связана с зарплатами, качеством жизни и доступностью рабочих мест; поэтому управлять трудовыми ресурсами невозможно без учета миграционных потоков.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миграция меняет не только численность, но и возрастной состав, а значит — структуру потребностей в образовании, жилье, социальной поддержке и услугах.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формирующие трудовые ресурсы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демографических процессов и их влияние на численность и качество трудовых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населения в рабочей силе по возрасту и полу
</a:t>
            </a:r>
            <a:endParaRPr lang="en-US" sz="231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по полу проявляется в «траекториях»: у некоторых групп снижается участие из‑за семейных ролей, а в других — из‑за различий в занятости по отраслям.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участие в зрелых возрастах показывает, где экономике легче всего опираться на опыт; снижение у молодежи и пенсионеров требует продуманного перехода и мер поддержки.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к расчету коэффициента участия в рабочей силе; конкретные значения зависят от страны и года.
</a:t>
            </a:r>
            <a:endParaRPr lang="en-US" sz="5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трудовых ресурсов: образование, здоровье и квалификация
</a:t>
            </a:r>
            <a:endParaRPr lang="en-US" sz="1884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колледж как «входные ворота»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класс, где учат не только базовым предметам, но и навыкам работы в команде и самостоятельным проектам. Колледжи и профобучение помогают быстрее связать теорию с реальными задачами. Итог — более подготовленные стартовые позиции для будущих работников.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Производственное обучение и практика, которая «собирает» 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или на предприятии знания превращаются в умение: техника, регламенты, безопасность, качество выполнения. Практика сокращает разрыв между обучением и рабочим местом. Это повышает устойчивость кадров и готовность экономики адаптироваться к новым требованиям.
</a:t>
            </a:r>
            <a:endParaRPr lang="en-US" sz="984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и здоровье как основа производительности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учебный центр и курсы по цифровым инструментам дают людям возможность работать с технологиями, быстро осваивать обновления и повышать эффективность. Но без здоровья квалификация не реализуется полностью. Поэтому качество трудовых ресурсов — это связка образования, самочувствия и опыта.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58" y="1824062"/>
            <a:ext cx="320635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дисбаланса половозрастной структуры
</a:t>
            </a:r>
            <a:endParaRPr lang="en-US" sz="236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перекосы в возрасте и поле отражаются на повседневной жизни и экономике. Для каждой проблемы указано прямое последствие, которое затем «цепочкой» влияет на рынок труда, семьи и социальные расходы.
</a:t>
            </a:r>
            <a:endParaRPr lang="en-US" sz="1084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дисбалансы создают разные «узкие места»: образование и вход в занятость, либо дефицит кадров и расходы на уход. Поэтому меры политики должны отличаться по типу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закономерностей демографической статистики и социально-экономических взаимосвязей.
</a:t>
            </a:r>
            <a:endParaRPr lang="en-US" sz="6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изменения трудовых ресурсов
</a:t>
            </a:r>
            <a:endParaRPr lang="en-US" sz="237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сценарии дают разный профиль риска: при росте рождаемости нагрузка на образование нарастает раньше, чем увеличивается численность работников.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демография поддерживает относительное равновесие, а ускоренное старение быстрее сокращает трудовой потенциал и усиливает потребность в миграции и автоматизации.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Сценарное сравнение по демографическим подходам (без конкретных чисел для страны; форма зависит от исходных данных и методики).
</a:t>
            </a:r>
            <a:endParaRPr lang="en-US" sz="5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демография определяет трудовой и экономический потенциал территории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Половозрастной состав задаёт размер трудовых ресурсов, уровень демографической нагрузки и траекторию хозяйственного развития. Устойчивости помогают сбалансированные возрастные группы, образование, медицина и управляемая миграция.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2026-05-12T00:16:55Z</dcterms:created>
  <dcterms:modified xsi:type="dcterms:W3CDTF">2026-05-12T00:16:55Z</dcterms:modified>
</cp:coreProperties>
</file>