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летописи: как книга сохраняла 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сплетала факты, рассказы о князьях, церковные события и народные предания в единый рассказ по годам.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в 988 году в стране укрепились письменность, книжность и церковное образование. Летописи создавали в монастырях и при княжеских дворах, опираясь на старые записи и текущие сообщения. Основа — погодная запись событий по годам, с пометой «в лето…» или «в год…».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возникло летописание на Руси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— это историческое сочинение, где события выстроены по годам. Каждая запись будто продолжает предыдущую, позволяя видеть, как менялась жизнь княжеств.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летопись как литературный жанр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могли соседствовать короткие известия и развернутые рассказы, легенды и поучительные выводы. Летописец также вставлял материалы из других источников, чтобы уточнить ход событий.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относится к древнерусской литературе, потому что в ней важны не только факты. Присутствуют особый язык, образность, авторская оценка и нравственный смысл происходящего.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Монахи, книжники и переписчики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летописцами были монахи, книжники и переписчики. Они умели работать с пергаментом, чернилами и рукописными книгами, а также знали уставное письмо и книжную традицию.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летописцем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 сведения и как их понимали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записей использовали устные рассказы, княжеские грамоты, церковные книги и более ранние записи. В представлении современников летописец становился «человеком памяти», который сохранял важное для будущих поколений.
</a:t>
            </a:r>
            <a:endParaRPr lang="en-US" sz="13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крупных городов, летописные традиции поддерживались и в других землях: тексты переписывали, продолжали и собирали в своды.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формировали собственные акценты в рассказах о прошлом, но общий «каркас» истории сохранялся благодаря общим источникам и перекличке списков.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центрам летописания; точные количественные показатели для диаграммы не указаны в исходных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летописания на Руси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в начале XII века помогло закрепить единый взгляд на раннюю историю Руси в дошедших списках.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 создана в начале XII века и считается главным древнерусским летописным сводом; в традиции её связывают с Нестором и более поздними редакторскими работами.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сведения о датировке и составе «Повести временных лет».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77003"/>
            <a:ext cx="4037700" cy="2740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текст не дошёл «в одном экземпляре навсегда»: у летописей есть списки и разные редакции. Ниже — как различались наиболее известные памятники.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 могла повторяться, но в каждом памятнике заметны местные интересы и различия редакции, поэтому для понимания важно сравнивать версии.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наиболее известных летописных сводах и их традиционных датировках/происхождении.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летописные памятники Древней Руси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записи часто показывают не только походы и решения князей, но и повседневность: торговлю, ремесла и работу городских служб. По таким строкам легче представить, как жили люди.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летописи и жизнь города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вечевые споры и столкновения мнений. Летопись фиксировала, как горожане обсуждали власть и порядок, поэтому в тексте заметен характер городской политики.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фрагменты посвящены бедствиям и строительству: пожарам, наводнениям, возведению храмов. Город воспринимается как живой организм, которому приходится справляться с трудностями.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увидеть Древнюю Русь шире, чем список правителей. Летопись показывает ремесленные связи, торговые пути и конфликты общества, делая прошлое «объёмным».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рассказов к летописному своду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создания свода: материалы → отбор → погодная запись → оценки → новые переписчики → продолжение традиции.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и «точки»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разделов писцы часто использовали красную краску, чтобы читатель сразу узнавал важный фрагмент. Крупные заглавные буквы работали как ориентиры на странице, помогая не потеряться в длинном рассказе по годам. Такое оформление делало текст заметнее и «собраннее».
</a:t>
            </a:r>
            <a:endParaRPr lang="en-US" sz="1215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ценность: орнамент и миниатюры
</a:t>
            </a:r>
            <a:pPr algn="ctr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Пергаментные рукописи создавались долго, поэтому каждая книга воспринималась как особенно дорогая. Рядом с текстом могли появляться орнаменты и иногда миниатюры, которые усиливали торжественность повествования. В итоге летопись становилась не только источником фактов, но и частью духовной и исторической памяти.
</a:t>
            </a:r>
            <a:endParaRPr lang="en-US" sz="1128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рукопись: как выглядела летопись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сохранили летописи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князей и их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рассказывают о походах князей Олега, Игоря, Святослава и Владимира, сохраняя контуры маршрутов, имена участников и итоги столкновений. Так формируется картина внешней политики и влияния на земли.
</a:t>
            </a:r>
            <a:endParaRPr lang="en-US" sz="138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Княжение Ярослава Мудрого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сводах отдельно выделяют время Ярослава Мудрого: запоминаются решения власти и связанные с ними события. Летописец закрепляет значимые изменения в управлении и жизни общества через годовые записи.
</a:t>
            </a:r>
            <a:endParaRPr lang="en-US" sz="138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Междоусобицы между князьями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Междоусобные войны в летописях показаны через союзы, разрывы и борьбу за власть между родственниками. Читатель видит, как конфликты меняют ход событий и отражаются на положении городов.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Батыя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фрагменты посвящены нашествию Батыя и последствиям ударов: разорению, переменам власти и перестройке жизни. В летописном повествовании сохраняются имена, места и причинно-следственные связи.
</a:t>
            </a:r>
            <a:endParaRPr lang="en-US" sz="13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записи о княжеских решениях и военных событиях: именно через них летописцы объясняли изменения в стране и судьбе правителей.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смешение жанров: летопись одновременно сообщает факты, ведёт хронику и добавляет нравственный комментарий, связывая события с оценкой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по качественной встречаемости тем в летописных сводах; без статистического подсчёта (ориентир для визуального сравнения), данные — по обзорам содержания летописей.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летописи пишут чаще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не ограничивался перечнем событий: он объяснял, почему случилось то или иное. Победы могли связываться с помощью Божьей, а неудачи — с нарушениями нравственного порядка.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как автор и оценщик событий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событий проявляется в описании причин: бедствия объяснялись грехами людей, раздорами и разрывом согласия. Поэтому летопись звучит как предупреждение будущим поколениям.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рядом живут разные слои: точные упоминания лиц и мест, легендарные эпизоды и поучительные выводы. Так автор показывает, как прошлое должно служить уроком.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видит «смешение» факта и морали, важно помнить: летописец работал как хранитель памяти и наставник. Именно это делает жанр одновременно историческим и литературным.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30" y="1124025"/>
            <a:ext cx="286004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характеристик помогает понимать, что летопись ценна для истории, но нуждается в проверке по другим свидетельствам.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даёт много конкретики, но авторская точка зрения и история рукописей влияют на точность. Надёжнее проверять сведения через сопоставление.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наблюдения над летописными источниками и их списками в учебных и справочных обзорах по древнерусскому летописанию.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ограничения летописей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историки проверяют летописные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проверки: сопоставление списков и независимых источников позволяет оценить, что является более ранним и точным.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сохраняются известные легенды и предания, например о призвании варягов и ранней истории Киева. Эти сюжеты становились «каркасом» для последующих рассказов и чтений.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сюжеты как часть древнерусской культуры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влияли на то, как в более поздние времена представляли прошлое: через образы князей, правила поведения и объяснение причин перемен в стране. Так летопись работала и как литературная традиция.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рассказ помогал обществу удерживать общую память: имена, события и смыслы передавались от поколения к поколению. Поэтому летопись — не только источник, но и элемент культурной памяти.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списки летописей находятся в крупных рукописных собраниях и архивах, в том числе в Российской национальной библиотеке и Российском государственном архиве древних актов. Это помогает исследователям работать с оригиналами или их копиями.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хранятся древние списки летописей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и библиотеках часто показывают факсимиле, чтобы беречь рукописи от лишнего воздействия. По изображениям можно заметить почерк, орнамент, следы времени и особенности книжного искусства, важные для датировки и атрибуции.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XI–XII векам усиливается письменная фиксация событий в разных землях, а позднее растёт роль центров, которые претендуют на более общий взгляд на историю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график подчёркивает смещение фокуса: от местных записей к более широкой исторической рамке. Это связано с изменением политической структуры и культурных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обобщённая динамика по периодам (качественный показатель, не статистика); основа — общие сведения о региональных сводах и изменениях книжной традиции.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летописание от Киева к Москве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помогают восстановить раннюю историю Руси и понять, как менялись власть, города и жизнь людей. Через годовые записи проще следить за цепочкой событий и их последствиями.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важны для школьника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летописи, школьник видит язык и образы древнерусской литературы: как описывали поступки, объясняли причины и выражали оценку. Это развивает внимательность к тексту и смыслу слов.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летопись — одновременно памятник литературы и исторический источник. Она учит задавать вопросы к прошлому и различать факты, объяснения и авторские уроки.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летопись как голос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 сохранили сведения о князьях, городах, войнах, бедствиях и религиозных событиях. Соединив факт, авторскую оценку и память о прошлом, они стали важнейшим памятником литературы и помогают понять взгляд книжника на мир.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2026-05-15T06:57:43Z</dcterms:created>
  <dcterms:modified xsi:type="dcterms:W3CDTF">2026-05-15T06:57:43Z</dcterms:modified>
</cp:coreProperties>
</file>