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jpe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продолжают свой род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Удивительный мир появления новой жизни.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животных всё по-разному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живут в воде, на суше и в воздухе, поэтому их потомству нужны разные условия. Одни откладывают яйца, другие рождают живых малышей, а у некоторых детёныши ещё и сильно меняются, прежде чем стать взрослыми.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способа появления потомства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00" y="2195675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откладывают птицы, рыбы, лягушки, многие рептилии и насекомые. Внутри уже начинается развитие нового организма, а оболочка помогает будущему детёнышу пережить первые, самые уязвимые дни.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344090" y="1868215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44100" y="32011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Живых детёнышей рождают млекопитающие: кошка, собака, лошадь, человек и многие другие. Малыш растёт внутри тела матери и получает там защиту, тепло и всё необходимое для роста.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44090" y="28736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44100" y="42065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размножения помогают видам выживать в самых разных условиях. Природа словно выбрала для каждого животного свой удобный способ, чтобы новая жизнь могла появляться снова и снова.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44090" y="38790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пути важны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— маленький дом для будущего малыша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защита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птицы яйцо похоже на аккуратный домик, где уже есть будущий птенец и запас питания. Твёрдая скорлупа защищает его от повреждений и не даёт быстро высохнуть. Это очень надёжная «упаковка» для старта жизни.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икринка в воде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и лягушек яйца мягкие, поэтому их чаще называют икрой. Такие икринки прячутся в воде, среди растений или камней, где им легче избежать опасностей. Вода помогает им оставаться влажными и не погибнуть слишком рано.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жизни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— это не просто круглая оболочка, а первая стадия развития животного. Внутри постепенно растёт будущий малыш, который позже вылупится или выйдет наружу. С этого маленького начала начинается большое приключение.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их заботливые семьи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Гнездо готово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выбирает безопасное место и строит гнездо из веточек, травинок и другого мягкого материала. В нём будущим птенцам будет теплее и спокойнее.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Яйца в гнезде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откладывает яйца, а родители по очереди согревают их своим телом. Так внутри создаются условия, нужные для развития маленьких птенцов.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Птенцы вылупились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птенцы появляются на свет, они часто ещё очень беспомощны. Они открывают клювы и громко просят еду, будто говорят: «Мы готовы к обеду!»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Родители учат жить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птицы приносят корм, защищают малышей и постепенно учат их летать. Когда птенцы окрепнут, они смогут сами искать пищу и улетать дальше.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много икринок, потому что опасностей очень много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рыб оплодотворение происходит в воде: клетки самца и самки встречаются снаружи тела. Это помогает начать развитие новой жизни прямо в водной среде.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тела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откладывают тысячи икринок, потому что в воде много опасностей. Не каждая икринка доживает до малька, поэтому природе нужен большой «запас».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много икры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икры появляются мальки. Они уже могут плавать, прятаться и искать пищу, хотя пока ещё очень маленькие и должны быть осторожными.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Мальки сразу в деле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Лягушки: сначала головастик, потом взрослая лягушка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 головастика вырастают ноги, а хвост уменьшается и исчезает. Это настоящее превращение, когда тело животного сильно меняется за короткое время.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 воде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лягушки начинается в воде, где из икры появляется головастик. Ему нужна влажная среда, потому что без воды он быстро не сможет развиваться.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лягушка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взрослая лягушка. Она может жить и в воде, и на суше, а значит, её новая жизнь стала гораздо удобнее и свободнее.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с хвостом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головастик совсем не похож на лягушку: у него есть хвост и жабры, а ног ещё нет. Он плавает и дышит в 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проходят удивительный путь роста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многих насекомых начинается с яйца. Внутри него развивается маленький будущий организм, который вскоре появится наружу и начнёт свой собственный путь.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насекомых после личинки наступает стадия куколки. В это время происходят важные изменения, хотя снаружи насекомое кажется почти неподвижным.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яйца выходит личинка. Она много ест, быстро растёт и почти всё время занята делом, будто у неё очень плотный обеденный график.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взрослое насекомое. У бабочки это особенно красиво: сначала гусеница, потом куколка, а потом яркая бабочка с крыльями.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насекомое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рождают живых детёнышей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Новорождённый детёныш пьёт молоко матери. Это его первая и очень важная еда, которая помогает быстро расти и набирать силы. Поэтому маленькие котята, щенки и телята так старательно ищут маму.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для роста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детёныш развивается внутри тела матери. Там ему тепло, спокойно и безопасно, поэтому он может расти без лишних опасностей. После рождения мама продолжает заботиться о малыше и помогает ему окрепнуть.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под защитой мамы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млекопитающим относятся кошка, собака, корова, кит, дельфин и человек. Хотя они выглядят совсем по-разному, у всех этих животных детёныши появляются на свет живыми.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знакомых животных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взрослого животного к новому поколению
</a:t>
            </a:r>
            <a:endParaRPr lang="en-US" sz="2346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появления потомства у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начало новой жизни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начинается, когда половая клетка самца соединяется с половой клеткой самки. После этого в организме появляется новая клетка, из которой постепенно развивается новый детёныш.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клеток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оплодотворения начинается рост будущего организма. Он постепенно формируется, получает нужные признаки своего вида и со временем становится всё сильнее, чтобы жить самостоятельно.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развития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оплодотворение происходит внутри тела самки, и будущий малыш получает больше защиты. У рыб и лягушек оно часто происходит в воде, где клетки встречаются снаружи тела.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происходит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Самец и самка — команда для появления потомства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видах для появления потомства нужны и самец, и самка. Самка откладывает яйца или вынашивает детёныша, а самец передаёт свои половые клетки.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участника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роли родителей могут отличаться, но цель одна — помочь новой жизни начаться. Без участия обоих родителей размножение у таких видов не происходит.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Самец и самка как настоящая команда выполняют важную работу для вида. Благодаря их участию появляются новые животные, а жизнь продолжается из поколения в поколение.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помогает малышам выжить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согревают малышей своим телом, прячут их от холода и прикрывают от опасности. Так детёнышам легче пережить первые, самые трудные дни жизни.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защита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родители заботятся о детёнышах, тем больше из них выживает. Это важно, потому что в природе всегда есть голод, холод и враги, которые не дремлют.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Шанс на жизнь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Волки, медведи, птицы и кошки могут становиться очень смелыми, когда нужно защитить потомство. Ради малышей взрослые животные готовы быть особенно внимательными и настойчивыми.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родители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приносят детям пищу и показывают, где искать еду. Птенцы, щенки и котята учатся у взрослых не только есть, но и вести себя безопасно.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и обучение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детёнышей зависит от вида: чем их больше, тем выше шанс, что хотя бы часть малышей вырастет и продолжит жизнь своего вида.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котят обычно рождается у домашней кошки за один раз.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3–6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размер помёта домашней кошки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развиваются яйца и малыши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188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88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откладывают яйца в гнёздах, где им теплее и безопаснее. Родители по очереди согревают кладку и защищают её от врагов.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96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песок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96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закапывают яйца в песок, где солнце помогает им оставаться тёплыми. Такое место скрывает кладку и бережёт будущих малышей.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00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матери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400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детёныш развивается внутри тела матери. Там ему тепло, спокойно и поступает питание, поэтому он рождается уже достаточно окрепшим.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592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592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и многих земноводных развитие идёт в воде. Икринки и личинки чувствуют себя там лучше, чем на суше, и могут дышать и расти.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животным размножаться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берег для черепах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пляжах, где черепахи откладывают яйца, люди убирают мусор и стараются не тревожить песок. Тогда кладка остаётся в безопасности, а малыши позже могут спокойно добраться до воды.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гнездование птиц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возле гнёзд редких птиц стараются уменьшить шум и не подходить слишком близко. Так родители не пугаются и продолжают высиживать яйца, как заботливые пернатые сторожа.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для редких малышей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зоопарках животным создают подходящие условия: укрытия, чистую воду и правильный корм. Если вид редкий, специалисты особенно внимательно следят за парой и будущим потомством.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животное растёт от детёныша до взрослого
</a:t>
            </a:r>
            <a:endParaRPr lang="en-US" sz="2402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развития: от появления потомства до взрослой особи, которая сама может дать начало новому поколению.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89850" y="33375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39700" y="3337555"/>
            <a:ext cx="3082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потомстве животных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Папа-морской конёк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коньков потомство вынашивает самец. Он бережно носит будущих малышей, а потом выпускает их в воду, где они сразу начинают самостоятельную жизнь.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полёты птиц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не становятся лётчиками сразу. Сначала они делают короткие прыжки, машут крыльями и только потом учатся летать уверенно, как маленькие воздушные ученики.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 кенгуру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кенгуру детёныш долго живёт в сумке матери. Там ему тепло, удобно и всегда доступно молоко, а значит, можно расти без спешки, словно в кармане с заботой.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решает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рептилий пол детёныша зависит от температуры в гнезде. Это один из самых необычных способов, которыми природа влияет на появление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животных важно для природы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животные размножаются, у вида появляются новые особи. Это помогает лесам, полям и морям оставаться населёнными разными живыми существами.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не исчезают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разных животных живёт рядом, тем интереснее и устойчивее природа. Потомство помогает сохранять это богатство и не даёт миру стать беднее.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остаётся разнообразной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служат пищей другим, а значит, все связаны между собой. Если потомства становится мало, цепочка в природе может нарушиться.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пищевые цепи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поддерживает движение жизни от поколения к поколению. Благодаря ему в природе снова появляются насекомые, птицы и звери, а мир не замирает.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продолжается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продолжают жизнь по-разному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появляются из яиц, другие рождаются живыми, а у некоторых происходит настоящее превращение. У природы на каждый вид есть свой умный и удивительный способ начать новую жизнь.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2026-05-26T04:13:43Z</dcterms:created>
  <dcterms:modified xsi:type="dcterms:W3CDTF">2026-05-26T04:13:43Z</dcterms:modified>
</cp:coreProperties>
</file>