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от клетки до экосистемы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от клетки до биосферы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в 9 классе: зачем она нужна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девятом классе биология помогает связать устройство клетки, наследственность, эволюцию и экологию. Эти знания объясняют здоровье человека, разнообразие живого мира и практические задачи медицины, сельского хозяйства и охраны природы.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природы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уровне рассматривают вещества, из которых построены живые системы, и процессы, обеспечивающие хранение, передачу и использование наследственной информации.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считается элементарной единицей живого: именно в ней протекают основные процессы жизнедеятельности, которые лежат в основе существования любого организма.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и 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одного вида образуют популяции, а разные виды вместе с неживой средой формируют экосистемы, где идет круговорот веществ и энергии.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экосистемы Земли и показывает, что жизнь на планете представляет собой единую, взаимосвязанную систему.
</a:t>
            </a:r>
            <a:endParaRPr lang="en-US" sz="1003" dirty="0"/>
          </a:p>
        </p:txBody>
      </p:sp>
      <p:sp>
        <p:nvSpPr>
          <p:cNvPr id="15" name="Text 6"/>
          <p:cNvSpPr txBox="1"/>
          <p:nvPr/>
        </p:nvSpPr>
        <p:spPr>
          <a:xfrm>
            <a:off x="6065000" y="16864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клетки объединяются в ткани, а ткани образуют органы. Такая организация позволяет живым системам выполнять более сложные и точные функции.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основа жизни
</a:t>
            </a:r>
            <a:endParaRPr lang="en-US" sz="2223" dirty="0"/>
          </a:p>
        </p:txBody>
      </p:sp>
      <p:sp>
        <p:nvSpPr>
          <p:cNvPr id="13" name="Text 2"/>
          <p:cNvSpPr txBox="1"/>
          <p:nvPr/>
        </p:nvSpPr>
        <p:spPr>
          <a:xfrm>
            <a:off x="323725" y="1702375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единица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наименьшая живая система, способная к обмену веществ, росту, делению и поддержанию собственной жизнедеятельности.
</a:t>
            </a:r>
            <a:endParaRPr lang="en-US" sz="945" dirty="0"/>
          </a:p>
        </p:txBody>
      </p:sp>
      <p:sp>
        <p:nvSpPr>
          <p:cNvPr id="14" name="Text 3"/>
          <p:cNvSpPr txBox="1"/>
          <p:nvPr/>
        </p:nvSpPr>
        <p:spPr>
          <a:xfrm>
            <a:off x="323725" y="2369149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клетки есть мембрана, цитоплазма и наследственный материал. Эти части обеспечивают связь с внешней средой, внутренние реакции и хранение информации.
</a:t>
            </a:r>
            <a:endParaRPr lang="en-US" sz="945" dirty="0"/>
          </a:p>
        </p:txBody>
      </p:sp>
      <p:sp>
        <p:nvSpPr>
          <p:cNvPr id="15" name="Text 4"/>
          <p:cNvSpPr txBox="1"/>
          <p:nvPr/>
        </p:nvSpPr>
        <p:spPr>
          <a:xfrm>
            <a:off x="323725" y="3035923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структуры клетки выполняют отдельные задачи: одни обеспечивают синтез веществ, другие — получение энергии, а третьи — транспорт и запасание.
</a:t>
            </a:r>
            <a:endParaRPr lang="en-US" sz="945" dirty="0"/>
          </a:p>
        </p:txBody>
      </p:sp>
      <p:sp>
        <p:nvSpPr>
          <p:cNvPr id="16" name="Text 5"/>
          <p:cNvSpPr txBox="1"/>
          <p:nvPr/>
        </p:nvSpPr>
        <p:spPr>
          <a:xfrm>
            <a:off x="323725" y="3702697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растений, животных, грибов и бактерий отличаются строением, потому что организмы живут в разных условиях и решают разные жизненные задачи.
</a:t>
            </a:r>
            <a:endParaRPr lang="en-US" sz="945" dirty="0"/>
          </a:p>
        </p:txBody>
      </p:sp>
      <p:sp>
        <p:nvSpPr>
          <p:cNvPr id="17" name="Text 6"/>
          <p:cNvSpPr txBox="1"/>
          <p:nvPr/>
        </p:nvSpPr>
        <p:spPr>
          <a:xfrm>
            <a:off x="323725" y="4369461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все клетки питаются, дышат, растут, делятся и выводят продукты обмена, что объединяет живую природу общими закономерностями.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229229"/>
            <a:ext cx="5253300" cy="2062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растений, животных и бактерий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главные различия в строении клеток и помогает понять особенности разных групп организмов.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разных организмов устроены по-разному, но у каждой есть структура, связанная с жизнедеятельностью, защитой и передачей наследственной информации.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«Клетка»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обмен веществ в клетке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обмена веществ в живой клетке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значение зеленых растений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идет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в хлоропластах зеленых клеток, поэтому листья и молодые зеленые побеги особенно важны для образования органических веществ.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требуется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процесса необходимы свет, вода и углекислый газ. Без этих условий растение не может создавать питательные вещества и выделять кислород.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фотосинтеза возникают органические вещества, которые служат источником питания и энергии, а также кислород, необходимый многим живым организмам.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растения — основные продуценты экосистем. Они создают органическое вещество, с которого начинается большинство цепей питания на суше и в воде.
</a:t>
            </a:r>
            <a:endParaRPr lang="en-US" sz="10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фотосинтеза и клеточного дыхания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оба процесса связаны с превращением энергии, но используют разные исходные вещества и происходят в разных частях клетки.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накапливает энергию, а дыхание высвобождает ее; вместе они поддерживают обмен веществ и круговорот веществ в природе.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разделы «Фотосинтез» и «Клеточное дыхание»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Ткани, органы и системы органов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сходные по строению и функции, объединяются в ткани. У животных различают эпителиальную, соединительную, мышечную и нервную ткани.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 нескольких тканей и выполняют определенную работу. Например, сердце перекачивает кровь, а легкие обеспечивают газообмен.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работают не поодиночке, а в системе. Пищеварительная, дыхательная, кровеносная и выделительная системы помогают организму жить и развиваться.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организмов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появление новых особей и сохранение вида. Без него жизнь организмов на Земле была бы невозможна.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бесполом размножении новая особь возникает без слияния половых клеток и обычно почти не отличается от родительского организма.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связано с образованием гамет и оплодотворением. Потомство получает признаки от двух родителей, что увеличивает разнообразие.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организма включает эмбриональный и постэмбриональный периоды. Их особенности зависят от группы живых существ и условий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размножения и их особенности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размножения по-разному влияют на скорость увеличения численности, сохранение признаков и приспособленность вида.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обычно быстрее, а половое обеспечивает большее разнообразие потомства и повышает эволюционные возможности вида.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«Размножение организмов»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хранится и передаётся наследственная информация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в молекуле ДНК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ген можно представить как участок ДНК с определённой информацией. Именно в этой «записи» хранится программа формирования признака, например окраски, формы или особенностей обмена веществ. Ген работает не изолированно, а в системе с другими генами.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как носители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объединены в хромосомы, которые находятся в ядре клеток эукариот. На схеме это удобно показать как упорядоченные нити ДНК, собранные в компактные структуры. Такое устройство помогает точно передавать наследственную информацию при делении клеток и размножении.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зависит не только от гена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наборе генов результат может отличаться. На проявление признака влияют питание, температура, уровень движения и общее состояние организма. Поэтому наследственность задаёт основу, а среда помогает определить, каким будет итоговый внешний или внутренний признак.
</a:t>
            </a:r>
            <a:endParaRPr lang="en-US" sz="9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проявлению признака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информация проходит путь от ДНК к окончательному признаку с учётом влияния среды.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организмов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 изменениями в генетическом материале и может передаваться потомкам. Именно она создаёт стойкие различия между особями и даёт материал для эволюционных изменений.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под действием среды: питания, освещённости, температуры, тренировок. Гены при этом не меняются, поэтому такие признаки обычно не переходят к потомству.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делает особей одного вида непохожими друг на друга. Благодаря этому популяции лучше приспосабливаются к новым условиям и сохраняют способность к выживанию.
</a:t>
            </a:r>
            <a:endParaRPr lang="en-US" sz="11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эволюции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действуют не по отдельности: изменения в наследственности становятся заметны только в условиях конкуренции и изоляции групп.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закрепляет полезные признаки, а изменчивость и изоляция создают основу для появления новых форм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«Эволюционное учение»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3251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6501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организмы приспосабливаются к среде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жары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кактусов листья превращены в колючки, а стебель запасает воду. Такие признаки уменьшают испарение и помогают жить в засушливых условиях.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полярных животных густой мех и слой жира снижают потери тепла. Это позволяет им сохранять активность даже в очень холодной среде.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форма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обтекаемая форма тела уменьшает сопротивление воды. Благодаря этому они быстрее двигаются, легче спасаются от врагов и добывают пищу.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экосистема и как движется энергия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или лес как единая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 — это не только растения, животные и грибы, но и почва, вода, воздух, свет и температура. Все элементы связаны обменом веществ и энергии, поэтому изменение одного звена отражается на всей системе.
</a:t>
            </a:r>
            <a:endParaRPr lang="en-US" sz="107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солнечной поляне растения создают органическое вещество, травоядные его поедают, а хищники получают энергию, питаясь животными. Так образуется цепь питания, где каждый следующий уровень зависит от предыдущего.
</a:t>
            </a:r>
            <a:endParaRPr lang="en-US" sz="107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завершает круговорот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организмов остатки разрушают грибы и бактерии. Они возвращают вещества в почву и воду, делая их доступными для новых растений. Без редуцентов экосистема быстро теряла бы плодородие и устойчивость.
</a:t>
            </a:r>
            <a:endParaRPr lang="en-US" sz="10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экосистемы и их функции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компоненты экосистемы выполняют свои задачи, а вместе они поддерживают круговорот веществ и устойчивость природного сообщества.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сохраняется только тогда, когда все компоненты работают вместе и обеспечивают обмен веществ, энергии и минеральных веществ.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«Экология»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сохранять биоразнообразие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видов ослабляет природные сообщества и делает их менее устойчивыми к болезням, засухам и другим изменениям среды.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биоразнообразие, тем надёжнее экосистемы обеспечивают пищу, опыление, чистую воду и генетические ресурсы для человека.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«Охрана природы»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понять жизнь как систему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показывает, как связаны клетка, наследственность, эволюция и экосистемы. Знание этих закономерностей помогает беречь здоровье, сохранять природу и разумно использовать ресурсы.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2026-06-01T12:38:31Z</dcterms:created>
  <dcterms:modified xsi:type="dcterms:W3CDTF">2026-06-01T12:38:31Z</dcterms:modified>
</cp:coreProperties>
</file>