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905400" y="3854725"/>
            <a:ext cx="1762200" cy="748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325" y="4071250"/>
            <a:ext cx="6221400" cy="55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движение коры меняет материки, океаны и горы.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468325" y="2316325"/>
            <a:ext cx="6101400" cy="153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земной коры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кора движется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Земная кора кажется неподвижной, но она входит в литосферу и разбита на плиты. Их очень медленное движение меняет очертания суши, океанов и гор, а причины и доказательства этого процесса мы разберём по порядку.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Земли и литосфера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состоит из нескольких крупных оболочек, и каждая выполняет свою роль. Кора, мантия и ядро отличаются составом, плотностью и температурой, поэтому ведут себя по-разному.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Оболочки Земли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литосферы на отдельные плиты помогает объяснить, почему одинаковые процессы происходят в разных частях Земли: рельеф, вулканизм и разломы связаны между собой.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 — это твёрдая наружная оболочка планеты. Она включает земную кору и верхнюю часть мантии, образуя прочный слой, на котором «плавают» плиты.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Твёрдая оболочка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литосферой находится астеносфера — более пластичный слой верхней мантии. Именно по ней литосферные плиты могут медленно перемещаться, почти не разрушая друг друга сразу.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Пластичная основа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Напряжения и деформации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48367" y="124545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напряжений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48367" y="146880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Земли породы испытывают давление, растяжение и сдвиг. Эти силы возникают при движении блоков коры и верхней мантии, а их действие накапливается очень долго.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148367" y="404260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Складки и смещения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148367" y="426595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Другой результат — складки и изгибы слоёв. Такие структуры особенно хорошо показывают, что земная кора не пассивна, а постоянно реагирует на внутренние силы.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8367" y="3110218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Разломы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8367" y="3333566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Одним из результатов становятся разломы — трещины, по которым участки коры смещаются. Они часто связаны с землетрясениями и заметными изменениями рельефа.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148367" y="2177834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прочности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48367" y="2401183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породы выдерживают нагрузку, они остаются почти неизменными. Когда предел упругости превышен, слои начинают изгибаться, трескаться или смещаться относительно друг друга.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дрейфа материков Вегенера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1912 году Альфред Вегенер предложил смелую для своего времени идею: материки не были неподвижны, а когда-то составляли единую сушу и затем разошлись.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идея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 движения тогда ещё не был известен, поэтому учёные спорили. Но сама идея дрейфа материков стала важным шагом к современной теории плит.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гипотезы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Вегенер также использовал данные об ископаемых и древнем климате. Одинаковые следы жизни и условий среды на удалённых материках трудно объяснить случайным совпадением.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прошлого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 обратил внимание на то, что берега разных континентов местами похожи друг на друга. Особенно убедительно это видно при сравнении Южной Америки и Африки.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Сходство берегов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литосферная плита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входит в плиту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Литосферная плита — это крупный жёсткий блок земной оболочки. В её составе может быть океаническая кора, континентальная кора или обе вместе.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плит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плитами проходят границы — узкие зоны, где породы особенно активно деформируются. Именно здесь возникают разломы, вулканы, хребты и глубоководные желоба.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движения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не стоят на месте, а перемещаются очень медленно — обычно на несколько сантиметров в год. За короткое время это почти незаметно, но за миллионы лет движение становится огромным.
</a:t>
            </a:r>
            <a:endParaRPr lang="en-US" sz="880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плит помогает объяснить устройство поверхности Земли. То, что кажется отдельными формами рельефа, часто связано с единым движением больших участков литосферы.
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плиты могут двигаться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движения связан с внутренним теплом Земли. Нагретое вещество мантии медленно перемешивается, создавая условия для перемещения литосферных плит.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недр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срединно-океанических хребтов новая кора поднимается и раздвигает соседние участки. Такое «расталкивание» тоже участвует в перемещении плит.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Хребтовое расталкивание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представить, что плиты лежат на медленно подвижной и более пластичной основе. Они не скользят свободно, но постепенно смещаются вместе с движением мантии.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мантии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одна плита погружается вглубь, она как бы тянет за собой остальную часть. Эта сила помогает объяснить движение в зонах субдукции.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Тяга плиты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типа границ плит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три основные модели взаимодействия плит и связанные с ними изменения поверхности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берегов материков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1323000" y="127534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контур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1323000" y="153835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мысленно соединить Южную Америку и Африку, их очертания выглядят удивительно похожими. Это не точное совпадение, но важная подсказка для геологов.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1323000" y="3773695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для теории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1323000" y="4036705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соответствие трудно объяснить случайностью. Оно показывает, что континенты когда-то могли быть частью единого массива суши, а затем разошлись.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1323000" y="2524520"/>
            <a:ext cx="3859200" cy="2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Шельф важнее берегов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1323000" y="2787530"/>
            <a:ext cx="38592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убедительно сравнивают не только современные берега, но и линии шельфа. Именно они лучше отражают форму древних краёв материков.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1912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году Альфред Вегенер предложил идею дрейфа материков.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Альфред Вегенер, 1912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ископаемые на разных материках стали важным аргументом в пользу объединённой древней суши.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пород и морское дно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срединно-океанических хребтов формируется новая океаническая кора, поэтому её возраст минимален у оси хребта.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океанического дна увеличивается по мере удаления от хребта, что подтверждает постоянное образование новой коры.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по данным изучения возраста океанического дна и расширения морского дна.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65625" y="886651"/>
            <a:ext cx="4431600" cy="3994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0225" y="326250"/>
            <a:ext cx="8274000" cy="5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Дивергентные границы: плиты расходятся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01550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Расхождение плит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01550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дивергентных границах литосферные плиты расходятся в разные стороны, а в образовавшуюся щель поднимается вещество мантии и застывает, образуя новую кору.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01550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Подводные хребты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601550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океане расхождение плит создаёт срединно-океанические хребты. Это протяжённые подводные цепи, где постоянно возникает новая океаническая кора.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2729494" y="1415225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Рифты на суше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2729494" y="1790850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растяжение продолжается, на суше возникает рифт — вытянутая зона разломов и опусканий. Так формируется, например, Восточно-Африканский рифт.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2729494" y="3439050"/>
            <a:ext cx="1735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результат
</a:t>
            </a:r>
            <a:endParaRPr lang="en-US" sz="1000" dirty="0"/>
          </a:p>
        </p:txBody>
      </p:sp>
      <p:sp>
        <p:nvSpPr>
          <p:cNvPr id="18" name="Text 9"/>
          <p:cNvSpPr txBox="1"/>
          <p:nvPr/>
        </p:nvSpPr>
        <p:spPr>
          <a:xfrm>
            <a:off x="2729494" y="3814675"/>
            <a:ext cx="17352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границы важны для понимания расширения океанов: именно здесь рождается новая литосфера, а рельеф становится вытянутым и разломанным.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862" y="2901470"/>
            <a:ext cx="5541900" cy="19645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72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Конвергентные границы: столкновение плит
</a:t>
            </a:r>
            <a:endParaRPr lang="en-US" sz="2872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сближении плит более тяжёлая океаническая плита часто уходит под другую. Этот процесс называется субдукцией и сопровождается образованием глубоководных желобов.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Субдукция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74616" y="376779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результате возникают крупные горные системы, подобные Гималаям. Они показывают, насколько мощно может изменяться поверхность Земли при столкновении плит.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6074600" y="341995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пояса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6074629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сталкиваются две континентальные плиты, ни одна из них не может легко погрузиться. Тогда кора сминается, утолщается и поднимается вверх.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074613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Коллизия континентов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3272441" y="1690048"/>
            <a:ext cx="2628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Погружающаяся плита нагревается, частично плавится и вызывает вулканизм над зоной погружения. Так формируются вулканические дуги и активные окраины материков.
</a:t>
            </a:r>
            <a:endParaRPr lang="en-US" sz="1100" dirty="0"/>
          </a:p>
        </p:txBody>
      </p:sp>
      <p:sp>
        <p:nvSpPr>
          <p:cNvPr id="17" name="Text 9"/>
          <p:cNvSpPr txBox="1"/>
          <p:nvPr/>
        </p:nvSpPr>
        <p:spPr>
          <a:xfrm>
            <a:off x="3272425" y="1342200"/>
            <a:ext cx="2628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Вулканическая дуга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Трансформные границы: сдвиг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917300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трансформных границах плиты трутся и смещаются вдоль разлома в противоположных направлениях. Поверхность при этом не растёт и не исчезает, но испытывает сильное напряжение.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917300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Боковой сдвиг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307775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Трансформные границы хорошо показывают, что движение земной коры бывает не только вертикальным или встречным, но и боковым, вдоль одной линии.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307775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перемещения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3612537" y="3766375"/>
            <a:ext cx="2199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разломы часто становятся местами резких перемещений и землетрясений. Напряжение накапливается постепенно, а затем быстро освобождается при рывке пород.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3612537" y="3341400"/>
            <a:ext cx="2199000" cy="35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 напряжения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2014085"/>
            <a:ext cx="4598400" cy="14674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границ плит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типа границ плит по-разному изменяют земную кору и рельеф. Сравнение помогает увидеть, как связаны движение плит и формы поверхности.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Дивергентные границы создают кору, конвергентные её сминают или уничтожают, а трансформные смещают блоки. Разные процессы дают разные формы рельефа.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геологии и тектоники плит.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и быстрые изменения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83550" y="2735775"/>
            <a:ext cx="39183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Миллионы лет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Плиты движутся очень медленно — всего на несколько сантиметров в год. За короткую жизнь человека это почти незаметно, но за миллионы лет меняет океаны, материки и горные цепи.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72000" y="2735775"/>
            <a:ext cx="3918300" cy="156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Краткий рывок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напряжение в разломах становится слишком большим, породы резко смещаются. Такие события происходят быстро и заметно, потому что высвобождают накопленную энергию за секунды или минуты.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033" y="2900959"/>
            <a:ext cx="4082700" cy="19655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Вертикальные движения и изостазия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Изостазия описывает равновесие литосферы, словно большая льдина, которая по-разному погружается в воду. Более лёгкие участки стоят выше, более тяжёлые — ниже.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равновесия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Там, где накапливается тяжёлая толща осадков или коры, земная поверхность медленно проседает. Поэтому крупные бассейны и впадины связаны с изостатическим балансом.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Проседание участков
</a:t>
            </a:r>
            <a:endParaRPr lang="en-US" sz="1600" dirty="0"/>
          </a:p>
        </p:txBody>
      </p:sp>
      <p:sp>
        <p:nvSpPr>
          <p:cNvPr id="14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исчезает нагрузка, поверхность может подниматься. Так происходит после таяния ледников: освобождённая земная кора постепенно выравнивается и возвращается к равновесию.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Поднятие после разгрузки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463700" y="326250"/>
            <a:ext cx="83088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типы границ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1217850" y="114617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коры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1217850" y="146287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Какая граница создаёт новую кору и расширяет дно океана? Это дивергентная граница, где плиты расходятся и между ними поднимается магма.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1217850" y="2425251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континентов
</a:t>
            </a:r>
            <a:endParaRPr lang="en-US" sz="1600" dirty="0"/>
          </a:p>
        </p:txBody>
      </p:sp>
      <p:sp>
        <p:nvSpPr>
          <p:cNvPr id="10" name="Text 5"/>
          <p:cNvSpPr txBox="1"/>
          <p:nvPr/>
        </p:nvSpPr>
        <p:spPr>
          <a:xfrm>
            <a:off x="1217850" y="2741949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столкновении континентов? Кора сминается, утолщается и поднимается, образуя высокие горные системы — это конвергентная граница.
</a:t>
            </a:r>
            <a:endParaRPr lang="en-US" sz="1300" dirty="0"/>
          </a:p>
        </p:txBody>
      </p:sp>
      <p:sp>
        <p:nvSpPr>
          <p:cNvPr id="11" name="Text 6"/>
          <p:cNvSpPr txBox="1"/>
          <p:nvPr/>
        </p:nvSpPr>
        <p:spPr>
          <a:xfrm>
            <a:off x="1217850" y="3704326"/>
            <a:ext cx="7190100" cy="26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Боковой сдвиг
</a:t>
            </a:r>
            <a:endParaRPr lang="en-US" sz="1600" dirty="0"/>
          </a:p>
        </p:txBody>
      </p:sp>
      <p:sp>
        <p:nvSpPr>
          <p:cNvPr id="12" name="Text 7"/>
          <p:cNvSpPr txBox="1"/>
          <p:nvPr/>
        </p:nvSpPr>
        <p:spPr>
          <a:xfrm>
            <a:off x="1217850" y="4021024"/>
            <a:ext cx="7190100" cy="4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называется боковой сдвиг плит вдоль разлома? Такой тип движения связан с трансформной границей, где кора не создаётся и не исчезает.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скорость движения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15325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 ли, что плиты стоят неподвижно? Нет: литосфера постоянно перемещается, хотя скорость этого движения слишком мала, чтобы увидеть её без приборов.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715300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неподвижны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54085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 ли, что плиты движутся несколько сантиметров в год? Да, именно так проявляется медленный и непрерывный дрейф земной коры.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4082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ответ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299000" y="2605475"/>
            <a:ext cx="2205900" cy="13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 ли заметить это движение только на глаз? Нет: его определяют по измерениям, следам в рельефе и сравнению пород разных возрастов.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6298975" y="2105600"/>
            <a:ext cx="2205900" cy="4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измерения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 переход к части 2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 разобрали литосферу, плиты и их границы, а также увидели, что земная кора движется медленно, но постоянно. Дальше станет ясно, как это связано с землетрясениями, вулканизмом и горообразованием.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2026-07-26T16:30:49Z</dcterms:created>
  <dcterms:modified xsi:type="dcterms:W3CDTF">2026-07-26T16:30:49Z</dcterms:modified>
</cp:coreProperties>
</file>