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jpe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Мир шляпочных грибов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удивительный мир шляпочных грибов, их строение, виды и роль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шляпочные грибы и их значение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— организмы с характерной шляпкой и ножкой, появившиеся более 400 млн лет назад. Они разлагают органику и помогают растениям, играя важную роль в экосистемах и жизни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шляпочных грибов: основные части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 состоит из трёх частей — шляпки, ножки и гименофора, каждая выполняет важную функцию в жизнедеятельности гриба.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Шляпка защищает споры и бывает разной формы — от округлой до плоской, создавая оптимальные условия для развития спор.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Гименофор, расположенный под шляпкой, может иметь пластинки, трубочки или шипики и отвечает за образование и выпуск спор.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4562"/>
            <a:ext cx="2132400" cy="14472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4200" y="1134562"/>
            <a:ext cx="2132400" cy="144728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5775" y="1132399"/>
            <a:ext cx="2132400" cy="144728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7350" y="1132399"/>
            <a:ext cx="2132400" cy="144728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шляпочных грибов: виды и особенности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04375" y="2790378"/>
            <a:ext cx="1848900" cy="15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— царь леса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отличается крупной светлой шляпкой и трубчатым гименофором. Растёт в хвойных и смешанных лесах, считается одним из самых ценных съедобных грибов.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531125" y="2790378"/>
            <a:ext cx="1848900" cy="15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Шампиньон — любимец огородов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Шампиньон с белой или кремовой шляпкой широко культивируется. Его можно встретить как на пастбищах, так и на специальных грибных фермах.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4762700" y="2788216"/>
            <a:ext cx="1848900" cy="15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Мухомор — ядовитый красавец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Ярко-красный мухомор с белыми пятнами привлекает внимание, но содержит опасные токсины. Часто встречается в лиственных и смешанных лесах.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994275" y="2788216"/>
            <a:ext cx="1848900" cy="15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Сыроежка — яркий член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Сыроежки славятся насыщенной окраской шляпок и хрупкой структурой. Они растут в лесах, создавая разнообразие форм и оттенков.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шляпочные грибы: питательная ценность
</a:t>
            </a:r>
            <a:endParaRPr lang="en-US" sz="2311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грибы, такие как белый и лисичка, содержат до 4 г белка на 100 г, а также витамины группы B и полезные микроэлементы.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Отличить съедобные виды помогают их плотная структура, обычно нейтральный запах и отсутствие ярких красок, присущих ядовитым грибам.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грибы широко применяют в кулинарии, поскольку они не только питательны, но и обладают приятным вкусом и ароматом.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шляпочные грибы и их опасности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Бледная поганка содержит мощные токсины, вызывающие тяжёлое отравление с поражением печени и почек, что может привести к смерти.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Мухомор красный и пантерный легко узнать по яркой окраске и характерной вольве на ножке — эти признаки важно знать всем грибникам.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морфологических особенностей ядовитых грибов помогает избежать смертельных ошибок при сборе и потреблении грибов.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опята и вонючий мухомор также ядовиты и могут вызвать серьёзные пищевые отравления, требуют особой осторожности при сборе.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058" y="1824062"/>
            <a:ext cx="3206359" cy="1919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съедобных и ядовитых грибов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съедобных и ядовитых грибов по внешним признакам и месту обитания.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различие ключевое для безопасного сбора грибов.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 грибов России, 2020 г.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шляпки и ножки у шляпочных грибов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формы шляпки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Шляпка — это верхний элемент грибного тела, защищающий споровые органы. Она бывает различных форм, от выпуклой до воронкообразной, и отличается по текстуре — гладкая или с чешуйками.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 особенности ножки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Ножка поддерживает шляпку, обеспечивая ей доступ к воздуху, может иметь кольцо или вольву, а также варьирует по длине и толщине, что важно для определения вида.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Гименофор: пластинки, трубочки и шипики в шляпочном грибе
</a:t>
            </a:r>
            <a:endParaRPr lang="en-US" sz="199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Пластинчатый гименофор встречается у сыроежки и опёнка, где споры расположены на тонких радиальных пластинках снизу шляпки.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Трубчатый гименофор, характерный для белого гриба и маслёнка, состоит из множества мелких пор, через которые выделяются споры.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Шипиковый гименофор встречается у редких видов, например ежовика, с необычной структурой в виде шипиков, что помогает распознать род и семейство.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шляпочных грибов: споры и условия роста
</a:t>
            </a:r>
            <a:endParaRPr lang="en-US" sz="2187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размножаются спорами, которые образуются на гименофоре и высыпаются в окружающую среду для прорастания.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благоприятных влажных условиях из спор развивается мицелий — подземная сеть грибницы, которая живёт десятилетиями.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формирования плодовых тел необходимы тёплая температура, достаточная влага, тенистость и богатый органикой верхний слой почвы.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этих факторов обеспечивает успешное развитие грибов и их размножение в природных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шляпочного гриба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биологические исследования грибов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шляпочных грибов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участвуют в разложении опавших листьев и древесины, способствуя образованию питательных веществ и улучшая состав почвы.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пищей для многих животных и насекомых, а также образуют микоризу, что улучшает обмен веществ и здоровье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 в микоризе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объединяет грибной мицелий и корни растений, обеспечивая гриб почвой и влагой, а растение — органическими веществами.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союз усиливает защиту растений от засухи и болезней, улучшая их выживаемость в сложных условиях.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повышает рост растений за счёт лучшего питания, способствуя развитию здоровой и сильной корневой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шляпочных грибов для человека
</a:t>
            </a:r>
            <a:endParaRPr lang="en-US" sz="2205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являются важным источником белков и витаминов, активно используются в кулинарии и здоровом питании.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служат сырьём при создании лекарств, включая антибиотики и иммуномодуляторы, что имеет значение для медицины.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применяют в биотехнологии для получения ферментов и кормов, что расширяет их промышленное использование.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выращивания грибов на фермах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Рентабельное культивирование шампиньонов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Шампиньоны выращивают в контролируемых условиях с регулировкой влажности и температуры. Урожайность составляет до 30 килограммов с квадратного метра за один цикл, который длится около месяца.
</a:t>
            </a:r>
            <a:endParaRPr lang="en-US" sz="961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вешенок и шиитаке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Вешенки и шиитаке требуют специализированных условий — умеренной температуры и вентиляции. Благодаря этим технологиям фермы обеспечивают стабильный и качественный урожай круглый год.
</a:t>
            </a:r>
            <a:endParaRPr lang="en-US" sz="1076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безопасного сбора грибов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Собирать рекомендуется только хорошо изученные и узнаваемые виды, чтобы избежать ошибок при идентификации.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грибы лучше приобретать у проверенных продавцов с санитарными сертификатами.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малейших сомнениях в съедобности гриб надо выбрасывать, поскольку многие ядовитые виды похожи на безопасные.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сбора и потребления грибов в России (2022)
</a:t>
            </a:r>
            <a:endParaRPr lang="en-US" sz="2241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популярными в средней полосе России являются белый гриб, опята и лисички, востребованные как в свежем виде, так и переработанные.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стабильный рост потребления шампиньонов благодаря развитию искусственного выращивания в промышленных масштабах.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Россельхознадзор, 2023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шляпочных грибах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опята Орегона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Опёнок Armillaria ostoyae, растущий в американском штате Орегон, занимает площадь около девяти квадратных километров и считается одним из старейших живых организмов на Земле.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Биолюминесценция у некоторых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Опёнок медовый способен светиться в темноте благодаря биохимическим реакциям, создавая загадочные световые эффекты в ночных лесах.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Лисички как индикаторы чистоты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грибы не накапливают радиоактивные и токсичные вещества, поэтому их присутствие свидетельствует о благоприятной экологической обстановке в лесу.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в культуре и традициях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Мухомор часто встречается в русских народных сказках и литературных произведениях, а также служит украшением народных изделий.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Лисичка в славянских традициях считалась символом ловкости и защитницей от злых духов.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росписи и народные ремёсла часто включают изображения грибов, подчёркивая их эстетическую и культурную значимость.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используются в национальной кухне для приготовления разнообразных блюд — супов, жюльенов и солянок.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и осторожность при работе с грибами
</a:t>
            </a:r>
            <a:endParaRPr lang="en-US" sz="2933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играют ключевую роль в природе и человеческой жизни, при их сборе и употреблении необходима внимательность для обеспечения безопасности и максимального использования их полезных свойств.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2026-05-07T14:54:39Z</dcterms:created>
  <dcterms:modified xsi:type="dcterms:W3CDTF">2026-05-07T14:54:39Z</dcterms:modified>
</cp:coreProperties>
</file>