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—ск- и -к- в отымённых прилагательных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-ск- и -к- в словах-описаниях?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орфограмма помогает уверенно разбирать слова по составу и без ошибок писать частые прилагательные в диктантах, изложениях и ответах. Чем точнее ученик видит основу и суффикс, тем легче ему выбрать правильное написание.
</a:t>
            </a:r>
            <a:endParaRPr lang="en-US" sz="1493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 6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отымённые прилагательные
</a:t>
            </a:r>
            <a:endParaRPr lang="en-US" sz="2700" dirty="0"/>
          </a:p>
        </p:txBody>
      </p:sp>
      <p:sp>
        <p:nvSpPr>
          <p:cNvPr id="14" name="Text 2"/>
          <p:cNvSpPr txBox="1"/>
          <p:nvPr/>
        </p:nvSpPr>
        <p:spPr>
          <a:xfrm>
            <a:off x="732225" y="1613275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возникают от имён существительных: город — городской, море — морской, Кавказ — кавказский. Они показывают признак предмета через связь с другим словом и помогают уточнять смысл.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1069211" y="1295587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от существительных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732225" y="2892159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постоянно видим их в названиях городов, стран, природных явлений и школьных текстах: московский, сибирский, французский, морской. Поэтому важно писать такие слова уверенно и без подмены букв.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1069211" y="2574471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 речи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344175" y="1613275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Отымённые прилагательные отвечают на вопросы какой? какая? какое? какие? и описывают признак не прямо, а через отношение к месту, материалу, времени, народности или принадлежности.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3681161" y="1295587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на вопросы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3344175" y="2892159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написать прилагательное, нужно понять, от какого существительного оно образовано и какая часть слова стала суффиксом. Именно это помогает отличить обычную модель от исключения.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3681161" y="2574471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со словообразованием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971900" y="3958025"/>
            <a:ext cx="4550637" cy="321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этой темы делает письменную речь точнее и аккуратнее. Ошибка в одном суффиксе может изменить внешний вид слова, хотя его значение останется понятным.
</a:t>
            </a:r>
            <a:endParaRPr lang="en-US" sz="800" dirty="0"/>
          </a:p>
        </p:txBody>
      </p:sp>
      <p:sp>
        <p:nvSpPr>
          <p:cNvPr id="23" name="Text 11"/>
          <p:cNvSpPr txBox="1"/>
          <p:nvPr/>
        </p:nvSpPr>
        <p:spPr>
          <a:xfrm>
            <a:off x="971900" y="3800550"/>
            <a:ext cx="4550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для грамотности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суффикс -ск-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—ск- пишется в прилагательных, которые образованы от существительных по регулярной модели: город — городской, матрос — матросский, декабрь — декабрьский.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модель образования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выделена основа исходного существительного, легче увидеть, где начинается суффикс -ск-. Такой способ проверки особенно полезен при написании слов с мягким звучанием, но твёрдым составом.
</a:t>
            </a:r>
            <a:endParaRPr lang="en-US" sz="891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по составу слова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суффикс часто помогает обозначить отношение к месту, периоду или принадлежности: сельский, декабрьский, московский. Основа существительного при этом обычно сохраняется достаточно ясно.
</a:t>
            </a:r>
            <a:endParaRPr lang="en-US" sz="891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местом и временем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суффикс -к-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-к- встречается в словах, где форма прилагательного изменилась сильнее, чем в обычных моделях: узкий, низкий, резкий, дерзкий.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прилагательные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его лучше сравнить с уже известными примерами. Для группы с -к- важнее не звук, а точное написание, закреплённое в языке.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 подбираются по простой схеме с -ск-, поэтому их удобно учить как отдельные орфографические случаи. Так уменьшается риск написать лишнюю букву.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запоминать целиком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08189"/>
            <a:ext cx="4356600" cy="1966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наглядные примеры разницы между двумя моделями.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—ск- образует большинство слов по обычной модели, а -к- встречается в отдельных, запоминаемых случаях.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«Суффиксы —ск- и -к- в отымённых прилагательных»
</a:t>
            </a:r>
            <a:endParaRPr lang="en-US" sz="89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написания -ск- и -к-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некоторых словах появляется удвоение согласной
</a:t>
            </a:r>
            <a:endParaRPr lang="en-US" sz="2268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 и суффикс соединяются, на стыке может появляться удвоенная согласная. Это особенно заметно в словах вроде матросский, где звучание связано со строением слова.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на границе морфем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формы вроде городский или моркской возникают, когда ученик не видит, где заканчивается основа и начинается суффикс. Разбор слова сразу делает написание понятнее.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легко заметить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словах согласные соединяются по-разному: морской, французский, одесский. Поэтому важно смотреть не только на звучание, но и на состав слова.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пишется одинаково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Слова-образцы помогают запомнить норму и избежать лишних букв. В учебной практике именно правильные формы служат опорой при проверке похожих слов.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образец важен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 составу слова и знакомым образцам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какой суффикс нужно писать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кажется очень простым на слух, но именно в нём часто ошибаются при письме. Если увидеть, что это особая форма слова, легче запомнить букву к и не добавлять лишний суффикс.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с непростой формой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Близкий, дерзкий и скользкий тоже требуют уверенного запоминания. Эти прилагательные часто встречаются в учебных текстах, поэтому полезно сразу узнавать их форму и не пытаться подбирать к ним обычную модель.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лучше знать наизусть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низкий и резкий написание не совпадает с тем, что хочется поставить по слуху. Такие примеры удобно держать на карточках: слово, цветом выделенная часть и короткая проверка по образцу.
</a:t>
            </a:r>
            <a:endParaRPr lang="en-US" sz="1017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обманывает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учебных текстах чаще всего встречаются прилагательные с -ск-.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 — -ск-; слова с -к- и исключения требуют отдельного запоминания.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примеров по школьной теме «Суффиксы —ск- и -к- в отымённых прилагательных»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примеры встречаются чаще всего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917" y="1710453"/>
            <a:ext cx="4185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со значением места и принадлежности
</a:t>
            </a:r>
            <a:endParaRPr lang="en-US" sz="2426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—ск- помогает образовать прилагательные, которые показывают отношение к городу: московский, петербургский, городской. Такие слова точно называют признак предмета и часто встречаются в названиях учреждений, улиц и событий.
</a:t>
            </a:r>
            <a:endParaRPr lang="en-US" sz="93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связь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не просто называют предмет, а уточняют его признак через связь с другим словом: московский театр, сибирская зима, французский язык. Поэтому они делают высказывание точнее и выразительнее.
</a:t>
            </a:r>
            <a:endParaRPr lang="en-US" sz="98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 признака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принадлежность к стране, народу или языку, тоже часто используется -ск-: французский, турецкий, казахский. Такие прилагательные особенно нужны в учебных текстах, географии и истории.
</a:t>
            </a:r>
            <a:endParaRPr lang="en-US" sz="1038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страной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прилагательные с -ск- указывают на местность или природную зону: сибирский, кавказский, деревенский. Они позволяют кратко и ясно сказать, где находится предмет или с какой территорией он связан.
</a:t>
            </a:r>
            <a:endParaRPr lang="en-US" sz="98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местности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историческим написанием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прилагательных написание сложилось исторически и не полностью совпадает с произношением. Поэтому слова вроде петербургский и татарский лучше проверять по словарю или запоминать по образцу.
</a:t>
            </a:r>
            <a:endParaRPr lang="en-US" sz="831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пишется по слуху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полезно сравнить его с проверенными примерами и обратиться к словарю. Так легче избежать ошибки и запомнить именно школьно-правильное написание.
</a:t>
            </a:r>
            <a:endParaRPr lang="en-US" sz="831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словарная опора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орфография нередко сохраняет старую форму слова, даже если в речи оно произносится иначе. Из-за этого привычное звучание не всегда подсказывает правильную букву в суффиксе.
</a:t>
            </a:r>
            <a:endParaRPr lang="en-US" sz="888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важнее звучания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90348"/>
            <a:ext cx="4356600" cy="16425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«Суффикс —ск- и -к- в отымённых прилагательных»
</a:t>
            </a:r>
            <a:endParaRPr lang="en-US" sz="856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от существительного образуется прилагательное и какой суффикс при этом пишется. Это помогает увидеть закономерность и не полагаться только на звучание.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примеров работает модель с -ск-, а -к- встречается в отдельных словах. Разбор по составу помогает быстро понять, почему написание различается.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запоминания и проверки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различие между -ск- и -к- легко теряется. Поэтому важно опираться на морфемный разбор: он надёжнее слуха и сохраняет правильное написание.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 нужно различать по составу слова, а не по звучанию.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орфографии и составу слова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 составу помогает найти орфограмму
</a:t>
            </a:r>
            <a:endParaRPr lang="en-US" sz="2534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написание, нужно определить, от какого существительного образовано прилагательное. Тогда становится ясно, какая часть слова является основой, а где начинается суффикс.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исходное слово
</a:t>
            </a:r>
            <a:endParaRPr lang="en-US" sz="1363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глазами есть знакомые модели, проверка проходит быстрее. Сравнение со словами городской, морской, узкий помогает увидеть, к какому типу относится новое слово.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 образцом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городской, матросский и узкий можно отдельно увидеть корень, суффикс и окончание. Такое деление показывает, в каком месте находится орфограмма и почему она пишется именно так.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морфемы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выделить корень и суффикс разными цветами. Визуальное различие помогает школьнику не смешивать части слова и лучше запоминать правильное написание.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цветовую схему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слово пишут по памяти, не проверяя его состав и исходное существительное.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ошибаются в обычных моделях с -ск-, затем путают их с формами на -к-. Значит, решающим шагом остаётся морфемный разбор.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по теме «-ск- и -к-»
</a:t>
            </a:r>
            <a:endParaRPr lang="en-US" sz="124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этой теме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разборе слова по составу и сравнении с образцами.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 в четыре шага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55594"/>
            <a:ext cx="324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57483"/>
            <a:ext cx="324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разделами русского языка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видеть границы корня, суффикса и окончания. Именно разбор по составу помогает понять, почему в одних словах пишется -ск-, а в других сохраняется форма на -к-.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Отымённые прилагательные показывают, как из существительного возникает новое слово. Это помогает лучше понимать, как язык образует слова и как меняется их значение при добавлении суффикса.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море — морской, город — городской, узость — узкий развивает умение находить общую часть слов. Так легче увидеть связь между словами и запомнить их написание.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суффиксов связано с общими орфографическими правилами. Ученик учится не угадывать букву, а проверять слово по образцу, по составу и по словарю, если это необходимо.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правило особенно полезно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диктанте нужно быстро выбирать правильную букву, поэтому слова с -ск- и -к- лучше знать заранее. Это особенно важно в часто встречающихся школьных примерах и знакомых словах.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Диктанты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ответ по русскому языку выигрывает от точного написания. Если ученик уверенно пишет слова с -ск- и -к-, его работа выглядит более внимательной и профессиональной.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и письменные ответы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 часто приходится описывать место, природу или предметы, а значит, нужны прилагательные со значением принадлежности. Правильное написание делает текст аккуратным и более грамотным.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изложении ученик повторяет готовый текст, но всё равно должен писать без ошибок. Знание правила помогает не спотыкаться на словах вроде морской, немецкий, сельский и узкий.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Суффикс, который нужно уметь узнавать
</a:t>
            </a:r>
            <a:endParaRPr lang="en-US" sz="2656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теме — не угадывать букву, а понимать строение слова. Если найти исходное существительное, разобрать слово по составу и сравнить с образцом, написание -ск- и -к- станет понятным и надёжным.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2026-05-28T04:13:51Z</dcterms:created>
  <dcterms:modified xsi:type="dcterms:W3CDTF">2026-05-28T04:13:51Z</dcterms:modified>
</cp:coreProperties>
</file>