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хрящевые рыбы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жители океана с гибким хрящевым скелетом.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хрящевые рыбы и зачем они нужны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рыбы освоили моря, океаны и даже пресные воды. Они занимают разные роли в природе: от охотников до фильтраторов, поддерживая равновесие в пищевых цепях.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класса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5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Хрящевой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 хрящевых рыб не костный, а хрящевой. Он легче и гибче, поэтому помогает телу уверенно и быстро двигаться в воде.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32932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Жаберное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 них 5–7 жаберных щелей, а жаберной крышки нет. Вода проходит через жабры, и кислород из неё поступает прямо в кровь.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95859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плавательного пузыря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Плавательного пузыря у этих рыб нет, поэтому они не могут просто зависать в толще воды. Им помогают движение, плавники и особое строение тела.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58783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Плакоидная чешуя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многих видов покрыта мелкими зубчиками — плакоидной чешуёй. Она делает поверхность шероховатой и уменьшает сопротивление воды при плавании.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1724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хорошо улавливают запахи, колебания воды и движения рядом. Это помогает им находить добычу и ориентироваться даже в непрозрачной воде.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хрящевых рыб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общие черты и различия трёх основных групп.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относятся к одному классу, но по форме тела и образу жизни сильно различаются.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 кожа хрящевых рыб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каркас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Хрящевой скелет легче костного и остаётся гибким. Благодаря этому тело лучше приспосабливается к быстрым поворотам и плавным движениям в воде.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Плакоидная чешуя похожа на крошечные зубчики. Она снижает сопротивление воды и одновременно защищает тело от повреждений.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смена зубов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зубы расположены рядами и постепенно заменяются новыми. Это особенно важно для захвата скользкой добычи и её разрывания.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охоты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гибкого скелета, прочной кожи и подвижных челюстей делает хрящевых рыб очень успешными охотниками в воде.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хрящевых рыб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органы чувств работают вместе, поэтому рыбы быстро замечают добычу, даже если вода мутная или вокруг мало света.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обоняние и боковая линия, а у некоторых видов добавляется способность ощущать слабые электрические сигналы.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органам чувств хрящевых рыб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47812"/>
            <a:ext cx="244327" cy="217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движение в воде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поступает через рот к жабрам, где кислород переходит в кровь. Затем она выходит наружу через жаберные щели, не задерживаясь внутри тела.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плавание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акулы должны двигаться без остановки, чтобы вода непрерывно проходила через жабры. Это помогает им дышать и сохранять нужное положение в толще воды.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плавников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помогают поворачивать, тормозить и удерживать равновесие. Они делают движения рыб точными и позволяют быстро менять направление при охоте или уходе от опасности.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толчок хвоста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у многих видов создаёт мощное продвижение вперёд. Благодаря этому рыба может ускоряться и резко бросаться за добычей.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хрящевых рыб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и варианты развития потомства у разных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5783" y="2046576"/>
            <a:ext cx="1753205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Акулы: разнообразные морские хищники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небольшой акулы до гиганта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сильно отличаются размером: одни помещаются в руках исследователя, а китовая акула вырастает более чем до 12 метров. На фоне человека или лодки особенно заметно, насколько огромными могут быть эти морские животные.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охотники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акул действительно хищники, но среди них есть и фильтраторы. Они пропускают через рот воду и отфильтровывают планктон, поэтому питаются совсем иначе, чем быстрые охотники у поверхности или в глубине.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океане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занимают важное место в морских экосистемах. Они помогают регулировать численность других животных, а значит, влияют на равновесие в пищевых цепях и здоровье океанической среды.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Скаты: жизнь у морского дна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скатов сильно сплющено сверху вниз, а грудные плавники расходятся широко, словно крылья. Такая форма помогает им лежать на дне и легко скользить над грунтом.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скатов на хвосте есть шип, а электрические скаты способны создавать разряд. Это помогает им защищаться и добывать пищу.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дна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скаты проводят время, зарывшись в песок или просто лежа на дне. Это помогает им прятаться от врагов и подстерегать добычу.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у грунта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питаются моллюсками, ракообразными, червями и мелкой рыбой. Для такой пищи им подходят сильные челюсти и приспособления для добычи из грунта.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акул, скатов и химер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хрящевых рыб похожи по строению, но по-разному приспособлены к жизни в воде.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 у всех трёх групп сходен, но форма тела, место жизни и способ питания заметно различаются.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хрящевые рыбы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привычки зависят от вида: у одних сильные челюсти для охоты, у других — приспособления для фильтрации или добычи со дна.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пищи показывает, что хрящевые рыбы занимают разные экологические ниши и используют разные способы питания.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хищничеству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челюсти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челюсти помогают быстро захватывать добычу и удерживать её, а острые зубы легко разрывают пищу. Это особенно важно для активных морских хищников.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уменьшает сопротивление воды. Благодаря этому рыбы могут развивать скорость, резко поворачивать и догонять подвижную добычу.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чувство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улавливает колебания и движение рядом. Рыба замечает добычу даже тогда, когда видимость плохая или вода сильно взволнована.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добычу по запаху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акул очень чувствительное обоняние. Оно помогает обнаруживать добычу на расстоянии и успешно охотиться даже в мутной воде или в темноте.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хрящевых рыб для 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764175" y="1268375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хрящевых рыб изучают биологи и врачи. Их скелет, челюсти и способы движения помогают лучше понять работу живых организмов и процессы восстановления тканей.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64175" y="2445813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для природы и туризма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и скаты привлекают любителей подводного наблюдения. В естественной среде они становятся важной частью морских экосистем и помогают поддерживать их равновесие.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64175" y="3623256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охраны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страдают из-за перелова и разрушения мест обитания. Поэтому важно беречь морские территории, где хрящевые рыбы могут жить и размножаться.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 популяций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виды, которые поздно взрослеют и приносят немного потомства. Их численность восстанавливается медленно даже после снижения вылова.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опасность создаёт сочетание человеческого давления и медленного размножения, поэтому охрана должна быть долгосрочной и комплексной.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необычные представители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химеры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живут на больших глубинах, где мало света и пищи. У них крупная голова, длинный хвост и особое строение тела, помогающее существовать в суровых условиях.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скаты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скаты умеют создавать электрический разряд. Он помогает им защищаться от врагов и оглушать добычу, что делает их особенно необычными среди рыб.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хрящевых рыб встречаются и маленькие акулы, и крупные донные скаты. Это показывает, насколько по-разному один класс может приспосабливаться к жизни в воде.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снижения численности хрящевых рыб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биологии: влияние промысла, разрушения среды и медленного размножения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38925"/>
            <a:ext cx="234000" cy="2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27499"/>
            <a:ext cx="234000" cy="2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можно помочь хрящевым рыбам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Охранять места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заповедники и охраняемые зоны помогают сохранить рифы, дно и участки, где рыбы кормятся и размножаются. Без безопасной среды популяции быстро слабеют.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Ограничивать вылов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Квоты, сезонные запреты и защита редких видов уменьшают давление на популяции. Особенно важно не допускать чрезмерного вылова крупных и медленно размножающихся рыб.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за численностью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мониторинг показывает, где живут редкие виды и как меняется их численность. Эти данные помогают вовремя принимать меры и проверять, работают ли они.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чистую воду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моря ухудшает состояние экосистем, где живут хрящевые рыбы. Снижение мусора, стоков и разрушения дна помогает сохранить условия для их жизни.
</a:t>
            </a:r>
            <a:endParaRPr lang="en-US" sz="11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стоит запомнить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вспомнить главные признаки и особенности хрящевых рыб.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сохранили древние признаки, но благодаря приспособлениям успешно живут в современных морях и океанах.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 — это древняя, но очень успешная группа позвоночных. Их строение, органы чувств и разнообразие форм показывают, как хорошо они приспособились к жизни в воде.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рыбы: древняя группа с важной ролью в природе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2026-05-31T20:04:52Z</dcterms:created>
  <dcterms:modified xsi:type="dcterms:W3CDTF">2026-05-31T20:04:52Z</dcterms:modified>
</cp:coreProperties>
</file>