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время, расстояние: связь трёх величин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величины помогают описывать движение и решать задачи.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движение в 6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скорости, времени и пути встречается в школьных задачах и в повседневной жизни: на прогулке, в поездке, на тренировке. Она учит читать условие, выделять данные и считать по формуле.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скорость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равномерном движении скорость не меняется. Если движение неравномерное, скорость может увеличиваться или уменьшаться на разных участках пути.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показывает движение в целом за весь путь. Она помогает оценить, с какой скоростью объект двигался не в каждый момент, а за весь маршрут.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какой путь проходит объект за единицу времени. Например, 5 км/ч означает, что за один час пройдено 5 километров.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время и путь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движения обозначают буквой t и измеряют в секундах, минутах или часах. Оно показывает, как долго длилось движение.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обозначают буквой s и измеряют в метрах или километрах. Это длина всего маршрута, а не только расстояние по прямой.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важно не путать эти величины. У каждой из них своё значение, своя буква и свои единицы измерения, поэтому ответ нужно выбирать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величины, обозначения и формулы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главные величины движения, их обозначения, единицы и основные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любые две величины, третью можно найти по формуле.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формулу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какую формулу использовать в зависимости от известных величин.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путь при одинаковом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времени большее расстояние проходит более быстрый объект.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больше путь за одинаковый промежуток времени.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движение на примере велосипеда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на прямой 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велосипедист едет по ровной дороге со скоростью 12 км/ч. За 2 часа он спокойно проходит 24 километра. Такой пример помогает увидеть, как формула пути работает в обычной поездке без остановок.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на обочине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обочине стоит дорожный знак с отметкой расстояния до следующего пункта. Велосипедист проезжает его, а стрелка показывает направление движения. По этой сцене легко представить, что путь — это весь пройденный маршрут.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темп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не меняется от начала до конца, поэтому вычисление остаётся простым: нужно только умножить скорость на время. Именно такие задания помогают связать математическую формулу с реальной жизненной ситуацией.
</a:t>
            </a:r>
            <a:endParaRPr lang="en-US" sz="9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измерения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 = 60 минут, 1 минута = 60 секунд. Без перевода единиц трудно правильно сравнивать величины и выполнять вычисления в задачах на движение.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километр = 1000 метров. Если путь дан в метрах, а скорость — в километрах в час, нужно заранее привести данные к одной системе.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записано в минутах, его часто переводят в часы, потому что формулы обычно удобнее применять в одинаковых единицах.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единиц — обязательный шаг решения: именно она помогает избежать ошибок в ответе и заметить несоответствие ещё до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соотношения между единицами скорости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переводить скорость из метров в секунду в километры в час и обратно.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задачи удобно перевести скорость в одинаковые единицы и только потом выполнять вычисления.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перевода единиц скорости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нахождение пути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скорость остаётся постоянной на всём участке движения: только тогда можно прямо умножать её на время и получать общий путь без дополнительных поправок.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задач используется формула s = v · t. Она показывает, какой путь пройдёт объект, если известны скорость и продолжительность движения в одинаковых единицах.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маршрут состоит из нескольких отрезков, находят путь каждого участка отдельно, а затем складывают результаты. Так удобно считать поездки, прогулки и другие составные маршруты.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нахождение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проверить единицы измерения. Если путь дан в километрах, а скорость в километрах в час, ответ получится в часах без дополнительного перевода.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расчёта обязательно записывают не только число, но и единицу времени. Без неё ответ считается неполным, даже если само вычисление выполнено правильно.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путь и скорость, время движения находят делением: t = s / v. Эта формула показывает, сколько часов, минут или секунд потребуется на весь маршрут.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в знакомых ситуациях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различия между привычными видами движения и сравнить их без 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меньшую долю круга занимает объект; быстрее всего здесь движется поезд.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темы «Скорость, время, расстояние (путь)»; значения приведены для наглядного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задачи на движение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текстовой задачи на скорость, время и путь.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маршруту из нескольких участков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состоит из двух или более отрезков, общий путь находят сложением всех частей, а общее время — суммой времени на каждом участке. Это удобно для поездок с остановками и сменой маршрута.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Среднюю скорость нельзя получить простым средним арифметическим отдельных скоростей: важно учитывать весь пройденный путь и всё затраченное время. Поэтому сначала собирают данные по каждому участку, а затем вычисляют итог.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зависит время от скорости при одном и том же пути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расстоянии более высокая скорость означает более короткое время в пути, что заметно даже по простым школьным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обратную зависимость: скорость растёт — время уменьшается, если путь остаётся неизменным.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t = s / v для пути 30 км; значения приведены для учебного примера.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4035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5503" y="1779938"/>
            <a:ext cx="575777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1801" y="1779938"/>
            <a:ext cx="57577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расстояние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путают путь по маршруту с прямым расстоянием между точками. В задачах нужно брать именно тот отрезок, который реально прошёл объект.
</a:t>
            </a:r>
            <a:endParaRPr lang="en-US" sz="1307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выбирают не ту зависимость. Сначала определяют, что известно и что требуется найти, а затем подставляют значения в подходящую формулу.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перевод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часто забывают перевести в часы, хотя скорость дана в километрах в час. Несогласованные единицы приводят к неправильному числу в ответе.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единицы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само по себе не завершает решение. После вычисления обязательно пишут, что это километры, часы, минуты или секунды, в зависимости от задания.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складывать скорости разных участков. Сначала надо понять условия движения, а затем использовать путь и время, если маршрут состоит из нескольких частей.
</a:t>
            </a:r>
            <a:endParaRPr lang="en-US" sz="12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 по скорости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порядок скоростей у привычных объектов и помогает быстро сравнить их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расположены по возрастанию: чем быстрее объект, тем меньше времени нужно на тот же путь.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«Скорость, время, расстояние (путь)».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применяются эти формулы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понять, когда автобус или поезд прибудет в нужную точку, если известны расстояние, скорость и возможные остановки по пути.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оценить, сколько времени займёт путь пешком, на велосипеде или на транспорте, если известна примерная длина маршрута и средняя скорость движения.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беге и других видах активности скорость и время используют для оценки результата, сравнения попыток и планирования темпа на дистанции.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считают время в пути, учитывая длину маршрута и скорость на разных участках. Это делает школьные задачи похожими на реальные расчёты.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помогают понимать движение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скорости, времени и пути делает задачи на движение понятными и полезными. Если внимательно читать условие, переводить единицы и проверять ответ, вычисления становятся надёжными и точными.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2026-05-24T17:08:32Z</dcterms:created>
  <dcterms:modified xsi:type="dcterms:W3CDTF">2026-05-24T17:08:32Z</dcterms:modified>
</cp:coreProperties>
</file>