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Мадагаскар: лексика, факты и тема для устного высказывания
</a:t>
            </a:r>
            <a:endParaRPr lang="en-US" sz="345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 Мадагаскар через английский язык, факты и маршрут путешествия.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1515" y="895525"/>
            <a:ext cx="3427970" cy="336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в туристическом контексте английского языка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 — уникальный остров у берегов Африки, где природа, культура и путешествия помогают закрепить английскую лексику и модели описания мест.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389" y="1805977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30095"/>
            <a:ext cx="724450" cy="6439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290" y="2658397"/>
            <a:ext cx="597188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для разговора о Мадагаскаре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destination, itinerary и reservation помогают говорить о планах поездки, выборе маршрута и бронировании. Они особенно полезны при описании организованного путешествия и подготовке к нему.
</a:t>
            </a:r>
            <a:endParaRPr lang="en-US" sz="707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Проживание и 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accommodation, guesthouse, guide и sightseeing нужна, чтобы описать, где остановиться и как устроен отдых. Эти слова часто встречаются в туристических текстах и диалогах.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tropical, remote, scenic, diverse и comfortable помогают передать атмосферу Мадагаскара. Они делают описание маршрута точнее, живее и более убедительным.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поездке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arrive, depart, book, recommend, protect и observe полезны для рассказа о перемещениях, советах и впечатлениях. Это основа для устной и письменной практики по теме путешествий.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national park, hiking trail, beach resort и explore показывают, чем заняться на острове. С их помощью удобно рассказывать о прогулках, экскурсиях и наблюдении за природой.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места Мадагаскара и их туристическая ценность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разные регионы острова привлекают путешественников и какими английскими фразами их можно описать.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острову выбирают не только по расстоянию, но и по интересам: природа, море, треккинг или городская культура.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туристическим направлениям Мадагаскара.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Антананариву как отправная точка путешествия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Антананариву расположен на высоте около 1 280 метров, поэтому здесь обычно мягче и прохладнее, чем на побережье. Это делает первый день поездки более комфортным для акклиматизации.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сочетаются холмы, рынки, колониальная архитектура и оживлённые улицы. Такое сочетание помогает увидеть повседневную жизнь страны ещё до выезда в природные районы.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отсюда часто начинаются внутренние перелёты и автомобильные маршруты. Для многих туристов столица становится логичным промежуточным пунктом перед поездкой в другие регионы.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разговорной практики уместны выражения: «The capital is a starting point for many trips» и «Visitors usually spend one or two days there before moving on.»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привлекает туристов в Мадагаскаре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чаще всего выбирают остров ради природы, редких животных и ярких ландшафтов, а уже затем — ради пляжного отдыха и культурных впечатлений.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туризм формирует главный образ Мадагаскара, поэтому его описание особенно важно для английского разговорного и письменного высказывания.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 туристическим описаниям Мадагаскара.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 — самый известный символ Мадагаскара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Мадагаскаре известно более 100 видов и подвидов лемуров, и почти все они являются эндемиками. Это делает остров одним из главных мест для наблюдения за редкой фауной.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не встречаются в дикой природе больше нигде в мире, поэтому они особенно ценны для экотуризма и научных наблюдений. Для острова это не только символ, но и природное наследие.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места для посещения — Andasibe-Mantadia, Ranomafana и Kirindy. Эти районы часто включают в маршруты путешественников, которые хотят увидеть wildlife в естественной среде.
</a:t>
            </a:r>
            <a:endParaRPr lang="en-US" sz="883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уместны слова endemic, rare, protected, curious, nocturnal и fragile ecosystem. Они помогают точно передать биологическую и экологическую значимость лемуров.
</a:t>
            </a:r>
            <a:endParaRPr lang="en-US" sz="906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лемуров хорошо подходит для устного описания, потому что сочетает простую лексику и содержательное страноведческое знание. Она помогает говорить о природе ясно и убедительно.
</a:t>
            </a:r>
            <a:endParaRPr lang="en-US" sz="9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обычно организуют поездку по Мадагаскару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типичной логике туристического маршрута и учитывает особенности внутренних перемещений на острове.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421" y="1136125"/>
            <a:ext cx="2364607" cy="209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367" y="1136125"/>
            <a:ext cx="2364607" cy="209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баобабов и западные пейзажи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баобабов возле Морондавы выглядит почти нереально: высокая сухая равнина, красноватая пыль и силуэты огромных деревьев по обе стороны дороги. Вечером свет заката делает этот вид особенно выразительным и легко узнаваемым.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Мадагаскара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Adansonia grandidieri достигают более 20 метров в высоту и живут очень долго, поэтому пейзаж воспринимается как часть природной истории острова. Для туристов это один из самых фотогеничных и запоминающихся объектов маршрута.
</a:t>
            </a:r>
            <a:endParaRPr lang="en-US" sz="8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Нуси-Бе и пляжный отдых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популярны snorkelling, diving и boat trips to nearby islands. Коралловые рифы делают отдых разнообразным, а высокий сезон привлекает любителей морских видов и спокойного плавания.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определённые месяцы у острова можно увидеть whale sharks, что особенно ценят туристы, интересующиеся природой. Это добавляет поездке не только комфорт, но и яркий опыт наблюдения.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полезны выражения: «The island is famous for its beaches» и «Tourists often choose it for a relaxing holiday.» Они подходят для описания впечатлений и предпочтений.
</a:t>
            </a:r>
            <a:endParaRPr lang="en-US" sz="913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курорт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Нуси-Бе считается основным пляжным направлением Мадагаскара. Остров выбирают за тёплую воду, более развитую инфраструктуру и возможность совместить отдых у моря с короткими экскурсиями.
</a:t>
            </a:r>
            <a:endParaRPr lang="en-US" sz="9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расходы поездки на Мадагаскар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траты связаны с перелётами и перемещением между удалёнными регионами. Именно поэтому маршрут и даты поездки стоит выбирать заранее.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бюджета показывает, что транспорт сильнее всего влияет на общую стоимость и требует раннего планирования.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туристических расходов на Мадагаскар; данные о структуре затрат, 2024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транспорта на острове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способы передвижения по Мадагаскару по скорости, цене и удобству в поездке.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транспорт обычно стоит дороже, а более доступные варианты требуют больше времени и терпения.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туристических маршрутов и транспортных условий на Мадагаскаре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повседневная жизнь: что замечают путешественники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рациона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главным продуктом остаётся рис, который подают с овощами, рыбой, курицей или мясом зебу. Такой рацион прост, но хорошо отражает местный образ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легко увидеть тропические фрукты, ваниль, гвоздику и кофе. Для туриста это не только покупки, но и знакомство с повседневной экономикой острова.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часто строится вокруг семьи, сельского хозяйства и местной торговли. Поэтому поездка помогает увидеть не только природу, но и ритм обычного дня.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английской речи удобно использовать модели: «The local cuisine is simple but rich in flavor» и «Markets are important places for everyday shopping.» Они помогают кратко и точно описывать впечатления.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Ваниль, специи и экономика острова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ванили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плантациях ванили хорошо видно, насколько трудоёмким может быть сельское хозяйство на Мадагаскаре. Здесь важны harvest, farmer и trade: урожай требует внимательного ухода, а затем поступает на экспорт и влияет на жизнь целых регионов.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специй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местных рынках специи становятся частью повседневной сцены: гвоздика, кофе и другие сельскохозяйственные товары продаются рядом с продуктами для дома. Для туриста это наглядный пример того, как market economy связана с ежедневным трудом людей.
</a:t>
            </a:r>
            <a:endParaRPr lang="en-US" sz="9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и безопасность поездки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северо-востоке риски выше: там чаще идут дожди, а дороги сильнее страдают от размывов и задержек транспорта.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 для поездки зависит от сезона: в сухие месяцы путешествие обычно безопаснее и комфортнее.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особенностей Мадагаскара и типичных туристических предупреждений; 2024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097" y="3246440"/>
            <a:ext cx="511875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381" y="2255329"/>
            <a:ext cx="719700" cy="63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поездкой: документы, деньги и подготовка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 виза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нужно проверить срок действия паспорта и правила въезда. Фраза «Do I need a visa?» помогает уточнить требования заранее и избежать проблем на границе.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Страховка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страховка и актуальные медицинские рекомендации особенно важны в дальних поездках. Полезно заранее узнать о прививках, аптечке и мерах защиты от укусов насекомых.
</a:t>
            </a:r>
            <a:endParaRPr lang="en-US" sz="89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Копии документов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копии паспорта, страховки и билетов отдельно от оригиналов. Это помогает быстрее восстановить информацию, если документы потеряются или понадобятся для регистрации.
</a:t>
            </a:r>
            <a:endParaRPr lang="en-US" sz="819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Заряженный телефон, офлайн-карты и базовые контакты экстренной помощи делают поездку спокойнее. Особенно это полезно там, где связь нестабильна и маршруты меняются.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Наличные 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населённых пунктах карты принимают не везде, поэтому наличные часто необходимы. Фраза «I need to exchange money» пригодится при обмене валюты.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путешествовать ответственно на Мадагаскаре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практические шаги экологичного и уважительного поведения во время поездки.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язык и вежливое поведение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и спокойный тон помогают быстро установить контакт. Даже простые фразы вроде «Good morning» или «Thank you very much» показывают уважение к местным жителям.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уместна скромная одежда и сдержанное поведение. Туристу важно наблюдать за тем, как ведут себя местные, и не нарушать привычные нормы общения.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Fady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Мадагаскаре существуют табу и особые правила поведения, которые называют fady. Их нужно узнавать заранее, потому что они могут различаться по регионам и общинам.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старшие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уважение к семье и старшим заметно в повседневной жизни. Фразы «Excuse me» и «Could you help me?» особенно полезны, когда нужно обратиться к незнакомым людям.
</a:t>
            </a:r>
            <a:endParaRPr lang="en-US" sz="10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10-дневного маршрута по Мадагаскару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логичный маршрут поездки и основные впечатления, которые можно получить на каждом этапе путешествия.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сочетает город, природу и отдых у моря, но требует запаса времени из-за возможных задержек в пути.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туристические схемы маршрутов по Мадагаскару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Мадагаскар: язык, маршрут и осознанное путешествие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даёт редкую возможность одновременно изучать английский язык, планировать маршрут и понимать, как природа, климат и культура влияют на реальную поездку.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2026-05-31T15:34:31Z</dcterms:created>
  <dcterms:modified xsi:type="dcterms:W3CDTF">2026-05-31T15:34:31Z</dcterms:modified>
</cp:coreProperties>
</file>