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Авазлар и хәрефләр: как они дружат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со звуками, буквами и секретами грамотной речи.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второкласснику важно знать звуки и буквы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мы слышим, а буквы видим. Когда ребёнок понимает их связь, ему проще читать, писать и замечать, как устроено слово. Это помогает избегать ошибок и увереннее работать со словарными словами.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звук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— это то, что мы слышим и произносим. Из звуков складываются слова, а если заменить один звук, слово сразу станет другим.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бывают короткими и протяжными, тихими и более отчётливыми. Каждый из них важен: именно по звукам мы узнаём слово на слух.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слов, похожие почти как близнецы, показывают это особенно ясно: лук — сук, кит — кот. Один маленький звук меняет смысл.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буква: знакомимся с письменными помощниками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как знак для звука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помогает записать то, что мы слышим в речи. Она не звучит сама по себе, а обозначает звук на письме. Благодаря буквам можно читать книги, писать записки и выполнять задания аккуратно и понятно.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 же буква, но разная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буква может вести себя по-разному в разных словах. Её значение зависит от соседних букв и от места в слове: в начале, в середине или в конце. Поэтому важно смотреть на слово целиком.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— большой набор 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алфавите 33 буквы, и у каждой свой характер. Одни чаще помогают передать гласные звуки, другие — согласные. Вместе они превращают устную речь в письменную и делают её понятной для читателя.
</a:t>
            </a:r>
            <a:endParaRPr lang="en-US" sz="10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звуки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произносятся свободно, без сильной преграды во рту. Именно они делают слово звучным и помогают нам услышать его протяжно и ясно.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гласный может стать центром слога. Поэтому слова легко делятся на части: ма, но, ру, ли — везде слышится опора на гласный.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а, о, у, ы, э, и, е, ё, ю, я помогают различать слова и правильно их читать. Без них речь была бы намного беднее.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звуки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произносятся с преградой: губы, язык или зубы мешают воздуху идти свободно. Поэтому они звучат короче и твёрже, чем гласные.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бывают твёрдые и мягкие. От этой разницы слово может звучать совсем иначе, поэтому важно слушать его внимательно.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звонкие, и глухие согласные. Пары б–п, в–ф, г–к, д–т, з–с помогают увидеть, как похожие звуки всё же различаются.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согласные делают речь чёткой. Они помогают различать слова, не путать их на слух и писать более точно.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798083"/>
            <a:ext cx="249900" cy="22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00" y="1809190"/>
            <a:ext cx="249900" cy="199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— маленькая часть слова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держится на гласном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слоге обязательно есть гласный звук. Он как сердечко слова: без него слог не получится, а с ним слово легко делится на части.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 частям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разбито на слоги, его проще читать спокойно и без спешки. Глаза не теряются, а язык успевает правильно произнести каждый кусочек.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 переносе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 слоги помогает переносить слова по строкам. Это особенно полезно во 2 классе, когда важно писать аккуратно и не ломать слово.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произношения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проговаривать слово по слогам, легче услышать, не пропущена ли буква. Такой способ помогает заметить ошибку ещё до того, как она попадёт в тетрадь.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делает один слог сильнее и заметнее других. В словах с одинаковым написанием оно может менять смысл, поэтому его особенно важно слышать и запоминать.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есть в русском алфавите, но место ударения в каждом слове всё равно нужно запоминать отдельно.
</a:t>
            </a:r>
            <a:endParaRPr lang="en-US" sz="231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в стихах, считалках и скороговорках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которые звенят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часто повторяются похожие звуки, и от этого они звучат ритмично и красиво. Повторы помогают ребёнку лучше слышать речь и замечать, как меняется один и тот же звук в разных словах.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Считалки и скороговорки — весёлая тренировка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Считалки и скороговорки любят звуки ш, с, р, л: они делают текст живым и немного смешным. Такие короткие тексты легко запомнить, а ещё они отлично тренируют слух и произношение без скуки.
</a:t>
            </a:r>
            <a:endParaRPr lang="en-US" sz="11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буква передаёт не один звук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 в начале слова часто обозначают два звука. Так в словах ель, ёж, юла и яма мы слышим ясное начало.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без собственного звука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и твёрдый знак сами звука не дают, но очень нужны в слове. Они помогают точно передать произношение и не ошибиться при письме.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гласной, ь и ъ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 же буквы могут передавать два звука и после гласной, мягкого знака или твёрдого знака: поёт, семья, подъезд. Эти буквы подсказывают правильное чтение.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56" y="3057275"/>
            <a:ext cx="231188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звуки, которые легко перепутать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конец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парные согласные часто оглушаются, поэтому [б] слышится как [п], а [д] как [т]. Чтобы не ошибиться, слово нужно произнести внимательно и сравнить с проверочным.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похожие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гриб, сад, луг, глаз важно не торопиться. Полезно вслушаться в слово, подобрать пару или изменить форму, чтобы правильно выбрать букву и не перепутать похожие звуки.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родственные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увидеть нужную букву: дуб — дубы, мороз — морозы. В проверочном слове согласный звучит отчётливо, и писать его становится гораздо легче и спокойнее.
</a:t>
            </a:r>
            <a:endParaRPr lang="en-US" sz="113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букв в слове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сбиваться, полезно проговаривать слово по слогам. Так легче услышать каждую его часть, проверить написание и заметить, где стоит нужная буква.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сравнение звучания и записи помогает писать без лишних перестановок. Когда ребёнок читает слово медленно и внимательно, буквы выстраиваются в правильную очередь, как послушные вагончики.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буквы перепутать местами, слово меняется или совсем исчезает смысл: сон — нос, кот — ток. Поэтому важно запоминать не только буквы, но и их точный порядок.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звучания к записи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нужно произнести и услышать. Потом в нём выделяют гласные и согласные, а уже после этого подбирают буквы. Такой порядок помогает не пропустить важные детали.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полезно проверить, есть ли в слове мягкий или твёрдый знак, а также буквы е, ё, ю, я. Они подсказывают, как слово звучит и как его правильно записать.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места в письме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 часто путают, потому что они звучат не так отчётливо. В таких словах нужно медленно произнести слово и попробовать найти проверочное, где гласная слышится яснее.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в конце слова тоже требуют внимания: гриб, сад, луг. Здесь помогает изменение слова: если в проверочном слове согласный слышится ясно, нужная буква становится понятнее.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согласные легко забыть, особенно если в слове есть мягкий знак. В словах конь, день, семья он помогает передать правильное произношение и не потерять мягкость.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ещё раз прочитать слово целиком после записи. Иногда одна маленькая неточность меняет весь смысл, а внимательная проверка спасает от смешной, но досадной ошибки.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упражнения для запоминания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слушаем
</a:t>
            </a:r>
            <a:pPr algn="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находит нужный звук в слове и определяет, где он стоит: в начале, середине или конце. Это учит слышать речь внимательнее.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076075" y="2058172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меняем звук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один звук заменяют другим, и слово меняется. Так дети замечают, как сильно один маленький звук влияет на значение слова.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283375" y="2911292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 на слоги
</a:t>
            </a:r>
            <a:pPr algn="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длинные слова удобно раскладывать на слоги. Такое упражнение помогает читать без спешки, правильно переносить слова и не пропускать буквы.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076075" y="375923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Закрепляем с интересом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Карточки, загадки и картинки делают повторение живым и весёлым. Когда задание похоже на игру, буквы запоминаются быстрее, а урок идёт с улыбкой.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звуки и буквы встречаются в жизни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встречаются каждый день: в книгах, тетрадях, вывесках, расписаниях и названиях улиц. Даже короткая надпись может многое рассказать внимательному читателю.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тоже повсюду: в разговоре, на уроке, в песнях и чтении вслух. Ребёнок постоянно слышит речь и постепенно учится понимать её всё точнее.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русского языка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речь звучит мягко и выразительно, потому что в ней сочетаются разные гласные и согласные. Это делает слова непохожими друг на друга и помогает передавать настроение.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произношение делает речь понятной для слушателя. Если говорить чётко и внимательно, собеседнику легче понять смысл, а чтение вслух звучит красиво и уверенно.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письмо сохраняет смысл слова на бумаге. Для второклассника это не просто правило, а маленький шаг к красивой, грамотной и смелой речи.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показывает, что русский язык имеет полный и удобный набор знаков для письма. Знать их — значит легче читать, писать и не путаться.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включает русский алфавит, и каждая из них помогает точно записывать и читать слова.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809310"/>
            <a:ext cx="249600" cy="199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7848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3870" y="1798217"/>
            <a:ext cx="249600" cy="2218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5056" y="1789450"/>
            <a:ext cx="209475" cy="23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1218" y="1789450"/>
            <a:ext cx="239400" cy="23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повторение темы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мы слышим и произносим. Он живёт в устной речи и помогает слову звучать, как музыка, только без фальшивых нот.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— это знак на письме. Она помогает увидеть слово, записать его в тетради и сохранить то, что было сказано вслух.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строится вокруг гласного звука. Когда ребёнок делит слово на слоги, ему проще читать, переносить слова и не терять буквы по дороге.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выделяет один слог сильнее других. Оно подсказывает, как правильно читать слово, и часто помогает услышать, какая буква нужна в трудном месте.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слову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слушать слово, сравнивать похожие варианты и читать по слогам, ошибки встречаются реже. Такой спокойный подход делает ученика увереннее и аккуратнее.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буквы — дружная команда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слышит звуки, замечает слоги и ударение, слова становятся понятнее, а письмо — аккуратнее. Эта дружба помогает учиться легко и с удовольствием.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2026-05-21T11:27:05Z</dcterms:created>
  <dcterms:modified xsi:type="dcterms:W3CDTF">2026-05-21T11:27:05Z</dcterms:modified>
</cp:coreProperties>
</file>