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векторов в геометрии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как направленные отрезки: складываем, вычитаем, строим и считаем на плоскости.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в курсе геометрии 11 класса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освоения координат на плоскости векторы становятся мостом между чертежом и вычислениями. Они нужны для суммарного перемещения, диагоналей параллелограмма, координат середины и расстояний. Здесь особенно важны равенство, противоположность и точные знаки координат.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775" y="33375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вектора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(модуль)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вектора — это длина соответствующего направленного отрезка. Он обозначается |a| и равен числу единиц масштаба на отрезке, независимо от его положения на плоскости.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направление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вектора задано начало: с него начинается стрелка. Направление задаётся наконечником, поэтому два отрезка с одинаковой длиной, но развернутые, не являются одинаковыми векторами.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имеют равные модули, но направлены в разные стороны. Один получается из другого разворотом на 180°, поэтому знаки координат меняются.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 одинаковое направление. Их можно переносить параллельно самим себе в другое место плоскости, не меняя геометрических свойств.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модуль 0. У него нет фиксированного направления: геометрически он соответствует «точке» вместо стрелки и используется как нейтральный элемент в сложении.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изображение векторов на координатной плоскости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вектор изображают стрелкой: её длина соответствует модулю, а наконечник показывает направление. Начальная точка важна, потому что один и тот же отрезок может задавать разные векторы при смене начала.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как модель вектора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вектор можно переносить параллельно самому себе: изменится место на рисунке, но не изменятся ни модуль, ни направление. Это помогает отделять «положение» стрелки от её геометрической характеристики.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без изменения свойств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 правилу треугольника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построение суммы двух последовательных перемещений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векторы перпендикулярны, диагональ наглядно выражает результат без формул. В задачах про силы и скорости это часто позволяет обойтись построением и получить вектор равнодействующей.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 правилу параллелограмма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Отложите оба вектора из одной точки как соседние стороны параллелограмма. Важно держать направления: каждая стрелка задаёт «своё» направление совместного действия.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Диагональ, выходящая из общей начальной точки, и будет суммой векторов. По сути, она заменяет два последовательных сдвига одним итоговым перемещением.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в координатах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a=(3;2), b=(-1;4), поэтому a+b=(2;6): x и y считаются независимо по своим осям.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итогового вектора с построением следует из того, что направление задаётся знаками компонент, а модуль определяется их сочетанием.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школьного курса (a=(3;2), b=(-1;4)).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80655"/>
            <a:ext cx="4417500" cy="2403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операций с векторами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Координатные операции выполняются покомпонентно: сумма, разность, противоположный вектор и модуль задаются прямыми формулами.
</a:t>
            </a:r>
            <a:endParaRPr lang="en-US" sz="1456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для сложения и вычитания достаточно работать с каждой координатой отдельно, а модуль берётся через теорему Пифагора.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школьного курса геометрии для векторов на плоскости.
</a:t>
            </a:r>
            <a:endParaRPr lang="en-US" sz="10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 как сложение противоположного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a−b можно заменить на сумму: a−b = a + (−b). Иначе говоря, сначала мы «меняем направление» вычитаемого вектора, а затем складываем.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записи меняется знак у каждой компоненты вектора b. Поэтому разность получается поэлементно: вычитаем x-компоненты и отдельно вычитаем y-компоненты.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равны по модулю и направлены строго в разные стороны. Геометрически это похоже на разворот стрелки на 180°, который переводит направление вычитания в направление сложения.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вычитания векторов по координатам
</a:t>
            </a:r>
            <a:endParaRPr lang="en-US" sz="2466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выполнение выражения вида (ax−bx; ay−by) с проверкой направления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операции в жизненных и учебных задачах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 применяют, когда нужно найти разность перемещений или сравнить два направления. Графическая модель «вектор минус вектор» помогает увидеть, как меняется ориентация результата на плоскости.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описывает последовательное перемещение: сначала проходит один участок пути по заданному направлению, затем выполняется второй этап. В результате получается один общий вектор, соответствующий суммарному смещению.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результат сложения в зависимости от угла между векторами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и той же диаграмме сравните сценарии: чем ближе направления к совпадающим, тем больше модуль суммы; при развороте на 180° итог может исчезнуть.
</a:t>
            </a:r>
            <a:endParaRPr lang="en-US" sz="1339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модуль суммы определяется не только длинами, но и углом: направление меняет вклад компонент и способно как усиливать, так и компенсировать движение.
</a:t>
            </a:r>
            <a:endParaRPr lang="en-US" sz="1321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курса: для одинаковых модулей |a|=|b| используется |a+b|=2|a|cos(θ/2).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сложении и вычитании векторов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складывают только модули, забывая о направлениях. В результате получаются неверные итоговые длины: одинаковые по величине, но разнонаправленные векторы могут дать частичную компенсацию.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неправильный знак у координат при построении противоположного вектора. Тогда вместо −b выходит вектор с неверной ориентацией, и вычисления превращаются в «смешивание» направлений.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равные и противоположные векторы: равные имеют одинаковое направление, а противоположные — разные. Ошибка проявляется в задачах на перенос и в чтении условий, где важен угол или разворот.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забывают, что порядок принципиален: a−b не равно b−a. Дополнительно влияет неверное «копирование» вектора с изменением длины: перенос допускается без смены модуля и направления.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879703"/>
            <a:ext cx="4417500" cy="8055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в координатах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координатам переводят арифметику в геометрию: найденный вектор должен совпасть по направлению и по длине с построением на координатной плоскости.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демонстрируют правило покомпонентного сложения и то, что при смене порядка вычитания меняется ориентация результата.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школьного курса геометрии (векторы на плоскости), учебные упражнения на покомпонентные формулы.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координатных компонент в итоговый вектор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направление результата по знакам координат: именно они определяют, в какую сторону от начала осей откладывается суммарная «стрелка».
</a:t>
            </a:r>
            <a:endParaRPr lang="en-US" sz="1414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x- и y-компоненты складываются независимо, итоговый вектор можно строить как сумму горизонтального и вертикального смещений, не теряя геометрического смысла.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примеру a=(4;1) и b=(−2;3), сложение компонент: (2;4).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7950" y="17607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86274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64354"/>
            <a:ext cx="493200" cy="438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векторов в задачах физики и геометрии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как последовательность смещений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описывает движение по этапам: сначала перемещение вдоль одного направления, затем вдоль другого. Такой подход упрощает составление маршрутов и помогает находить итоговое смещение.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Компенсация действия: вычитание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одну причину «погашают» другой, удобно рассматривать разность векторов. Геометрически это переход от одного направления к другому через прибавление противоположного вектора.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ускорение как векторы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операции применяют к скорости и ускорению: равнодействующая и итоговое движение задаются суммой подходящих составляющих. Это делает задачи на движение более наглядными.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Равнодействующая сил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силы заменяют одной равнодействующей, которая соответствует сумме векторов. При этом направление результирующей определяется геометрией: модуль уменьшается или возрастает в зависимости от угла между силами.
</a:t>
            </a:r>
            <a:endParaRPr lang="en-US" sz="89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реке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решении задач учитывают скорость лодки относительно воды и скорость течения. Итогальная скорость относительно берега получается сложением соответствующих векторов с учётом их направлений.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решения векторной задачи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подбора метода: наличие координат и цель проверки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 и его геометрический смысл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понимать формулу a−b=a+(−b): вычитание превращается в добавление противоположного вектора. На схеме удобно видеть две равные стрелки на одной линии, но противоположной ориентации.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 имеет ту же длину, что и исходный, но направлен в обратную сторону. Его обозначают как −a, чтобы подчеркнуть разворот на 180° относительно направления исходного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операций с векторами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обладает переместительным свойством: a+b=b+a. Поэтому порядок слагаемых при сложении не влияет на итоговый вектор, если неизменны направления и модули.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вычитания порядок принципиален: обычно a−b не равно b−a. Геометрически меняется итоговое направление, потому что знак у второй компоненты вычитаемого вектора «работает» по-разному.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верно сочетательное свойство: (a+b)+c=a+(b+c). Это позволяет группировать выражения так, чтобы удобнее выполнять вычисления по координатам или по геометрии.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выступает нейтральным элементом при сложении: a+0=a. Используйте эти свойства как инструмент для преобразований выражений и для быстрой проверки результата.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что нужно знать и уметь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векторов объединяют геометрические построения и координатные вычисления. Уверенно используйте правило треугольника, параллелограмма и формулы покомпонентного сложения. Помните понятия модуля, направления, равных, противоположных и нулевого вектора.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2026-05-13T12:11:56Z</dcterms:created>
  <dcterms:modified xsi:type="dcterms:W3CDTF">2026-05-13T12:11:56Z</dcterms:modified>
</cp:coreProperties>
</file>