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Чарльза Диккенса «Домби и сын»: семья, деньги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власти денег, холоде в семье и позднем нравственном прозрении.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Англия и роман Диккенса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вырос из эпохи, где торговля, банки и промышленность определяли общественный успех. На этом фоне Диккенс показывает, как богатство, статус и деловой расчёт влияют на семью, воспитание детей и моральную ответственность.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и жизненные наблюдения, вошедшие в роман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жизнь была знакома Диккенсу не понаслышке: он видел бедность, социальное неравенство и труд, который ломает человека ещё в юности.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нужды и ранней работы усилил его интерес к теме детской уязвимости, поэтому в романе особенно убедительно звучит мотив незащищённого ребёнка.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сочувствие к слабым с острой критикой лицемерия; благодаря этому бытовые сцены приобретают психологическую точность и нравственную глубину.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Домби: образ богатства без человеческого тепла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Домби воспринимает семью как продолжение фирмы и оценивает людей через пользу для дела. Его представление о престиже и наследнике вытесняет естественную близость, превращая дом в пространство отчуждения.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Холодность героя не скрывает внутренней пустоты: он уверен в своём праве распоряжаться судьбами близких. Эта самоуверенность делает его особенно трагической фигурой, потому что разрушает и семью, и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событий, показывающих распад семейного и делового мира Домби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Флоренс Домби как нравственный центр произведения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Флоренс живёт без отцовского тепла, но не ожесточается. Её доброта и мягкость сохраняются даже там, где другие герои отвечают холодностью и расчётом.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ждать, прощать и оставаться верной близким без громких слов. В этом проявляется её внутренняя сила, более значимая, чем внешняя успешность.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Флоренс противопоставлен миру, где ценят только выгоду и статус. Она напоминает, что человеческая память и участие удерживают семью от окончательного распада.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Флоренс роман утверждает нравственную устойчивость: сострадание не выглядит слабостью, а становится формой подлинного достоинства.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 Домби-младший: трагедия ребёнка в мире взрослых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Поль растёт болезненным и замкнутым, почти лишённым естественной детской радости. Его мир слишком рано становится тихим и одиноким, без настоящего тепла и защиты.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как нравственный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мальчика разрушает уверенность Домби в собственной правоте. Этот эпизод показывает, что деньги не могут предотвратить болезнь, утрату и душевное опустошение.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 в конфликте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главные ценностные противопоставления романа.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выстроены по принципу контраста: одни олицетворяют расчёт и притворство, другие — человеческое участие и нравственную правду.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Диккенс, «Домби и сын»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и коммерции в романе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Фирма Домби изображена как модель общества, где успех измеряется выгодой, а не человеческими качествами. Коммерческий взгляд проникает в семью и искажает само понимание счастья.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влияют на брак, воспитание детей и отношение окружающих к человеку. Поэтому материальное благополучие в романе не становится опорой, а лишь усиливает зависимость героев от статуса.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власть капитала, тем заметнее одиночество героев. Диккенс показывает: когда отношения строятся по законам рынка, в них исчезают доверие, тепло и взаимная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конфликта: как личная жизнь и деловой мир разрушают друг друга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семейные решения и деловые амбиции у Домби взаимно усиливают кризис.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разлад возникает там, где деньги подменяют чувства, а гордыня превращает частную жизнь в источник краха.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Диккенс, «Домби и сын»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положение женщины в викторианском обществе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Эдит как жертва сделки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Эдит лишён подлинной близости: он основан на расчёте, а не на взаимном уважении. Через этот образ Диккенс показывает, как женщина оказывается объектом семейного и социального обмена.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женщин романа личная свобода заметно сужена: брак, репутация и зависимость от мужчин определяют почти все жизненные решения. Диккенс фиксирует неравенство возможностей, характерное для века.
</a:t>
            </a:r>
            <a:endParaRPr lang="en-US" sz="134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 Скьютон и светская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 Скьютон живёт иллюзией знатности и держится за внешний блеск, не имеющий нравственного содержания. Её комизм подчёркивает пустоту мира, где статус важнее человеческого достоинства.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внутренней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холодных и расчётливых отношений особенно значимы терпение, верность и нравственная устойчивость героинь. Роман утверждает ценность чувств, которые не сводятся к выгоде и внешнему положению.
</a:t>
            </a:r>
            <a:endParaRPr lang="en-US" sz="12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 пространство социального контраста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дел и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у Диккенса состоит из контор, домов торговцев и мест, где решаются денежные дела. Здесь всё подчинено скорости, выгоде и видимости успеха, а человеческое тепло отступает на второй план.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разобщённости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городе существуют бедные кварталы, гостиницы, порты и тесные жилища, где заметнее нужда и одиночество. Такое противопоставление делает Лондон зеркалом нравственного разлада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падения Пола Домби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личных решений и их последствий в романе Чарльза Диккенса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названия романа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обещание прочной династии и успешного продолжения дела. Однако уже в первых главах видно, что это обещание основано на тщеславии, а не на любви.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нарастания конфликтов слово «дом» всё меньше означает семью и всё больше — холодную систему интересов. Внешнее благополучие не удерживает людей от отчуждения и боли.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рушатся доверие и взаимопонимание, распадается и сам символ устойчивости. Ирония названия становится очевидной: без нравственной опоры никакая династия не бывает прочной.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Домби в начале и в финале романа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героя связано не только с потерями, но и с пересмотром собственной системы ценностей. Финал делает заметной цену духовной глухоты.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показывает: внешняя сила без человечности быстро превращается в внутреннюю слабость. Падение Домби — прежде всего нравственный крах, а уже потом финансовый.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начального и финального состояния героя по тексту романа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сатиру и сочувствие: он высмеивает самодовольство, но не теряет интереса к боли персонажей. Благодаря этому критика общества звучит убедительно и человечно.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Гротескные черты и яркие детали делают образы запоминающимися. Даже второстепенные фигуры у Диккенса часто говорят о целом мире социальных привычек и предрассудков.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напряжённость романа особенно заметна в семейных эпизодах. Трогательные сцены с Флоренс и Полом-младшим заставляют читателя не просто следить за сюжетом, а сопереживать героям.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 помогают показать лицемерие: за респектабельной внешностью нередко скрываются жестокость, холодность и духовная пустота. Такой приём усиливает нравственный смысл каждой сцены.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Диккенса: сатирические детали и сильные эмоции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романа и их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событий и их художественного значения.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только продвигает сюжет, но и разоблачает иллюзию героя о власти денег. Смысл романа раскрывается через последовательное разрушение этой иллюзии.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Чарльза Диккенса «Домби и сын»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романа: человеческое важнее материального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убеждает, что богатство и положение сами по себе не делают жизнь полноценной. Без любви, сочувствия и ответственности успех становится пустым и даже опасным.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позднее раскаяние Домби важно как знак возможности внутреннего изменения. Но роман не скрывает: вернуть утраченное доверие трудно, а некоторые потери уже невосполнимы.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сегодня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легко узнаются в современной жизни: от карьерного давления до эмоциональной холодности в семье. Поэтому текст Диккенса читается без ощущения исторической дистанции.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романа основана на универсальности конфликта между успехом и человечностью. Изменились обстоятельства, но не сами нравственные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анализа основных тем романа и их современного отклика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роман о разрушении гордыней и позднем нравственном прозрении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«Домби и сын» показывает, как поклонение деньгам и собственному превосходству разрушает семью, доверие и личность. Диккенс убеждает: человеческая близость, сострадание и ответственность значат больше любого успеха.
</a:t>
            </a:r>
            <a:endParaRPr lang="en-US" sz="26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2026-05-23T09:54:14Z</dcterms:created>
  <dcterms:modified xsi:type="dcterms:W3CDTF">2026-05-23T09:54:14Z</dcterms:modified>
</cp:coreProperties>
</file>