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Имеющие уши да слышат: почему в музыке важно не только слышать, но и слушать
</a:t>
            </a:r>
            <a:endParaRPr lang="en-US" sz="2573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раскрывается только внимательному слушателю.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пятиклассники учатся понимать язык звуков: замечать мелодию, ритм, темп, тембр и динамику, связывать их с образом, настроением и сюжетом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урок музыки в 5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525" y="3236167"/>
            <a:ext cx="348900" cy="27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 в музыкальном контексте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важно не просто услышать звучание, а заметить, как именно оно устроено. Тогда становятся понятны интонация, повтор, пауза и изменение громкости.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 — разные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произведение можно воспринять по-разному: быстро и поверхностно или вдумчиво. Разница зависит от того, насколько слушатель сосредоточен на звучании.
</a:t>
            </a:r>
            <a:endParaRPr lang="en-US" sz="1072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объясняет себя обычной речью. Её содержание передают звуки, мелодические обороты, акценты и паузы, поэтому слушатель должен уметь читать их смысл.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вызывает знакомые образы, память помогает сопоставить услышанное с уже известными мелодиями. Так произведение воспринимается глубже и точнее.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напоминает: тот, кто умеет слушать, лучше чувствует настроение музыки. Тогда звук становится не фоном, а источником переживания и понимания.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— значит воспринимать звук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можно и шум в коридоре, и звонок, и любой посторонний звук. Это физическое восприятие, которое происходит даже без особого внимания к источнику.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— значит вслушиваться в музыку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музыку — значит сосредоточиться на ней и заметить, как меняются мелодия, ритм и настроение. Тогда песня перестаёт быть просто фоном и становится понятной.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и слушать: два разных действия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144" y="2477750"/>
            <a:ext cx="237881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помогают не только узнавать музыку, но и точнее описывать её характер.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различает эти элементы, тем точнее он понимает содержание и выразительность произведения.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музыки для 5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музыки и то, что они помогают заметить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выражение хорошо связано с уроком музыки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раскрывается в деталях: интонации, паузах, повторе мотива и смене громкости. Если не вслушиваться, основная мысль произведения легко ускользает.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дети учатся отличать тихое и громкое звучание, быстрый и медленный темп, высокий и низкий звук. Эти различия формируют понимание музыкальной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«Имеющие уши да слышат» особенно точна для музыки: услышать недостаточно, нужно заметить, как звук строит образ, настроение и характер произведения.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воспринимает музыку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звук превращается в осмысленное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получилось спеть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класс начинает разучивать знакомую песню. Сначала кто-то торопится, кто-то отстаёт, но постепенно дети подстраиваются друг под друга. Когда они попадают в общий ритм, песня звучит увереннее, а слова запоминаются легче.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которые помогают услышать ритм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отбивать ритм ладонями, и сначала это кажется простой игрой. Но именно здесь школьник замечает, как важно удерживать равный пульс и не сбиваться. Такой опыт помогает точнее петь и двигаться в музыке.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несколько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повторения короткой музыкальной фразы ребёнок замечает, что она звучит одинаково не всегда. Иногда меняется сила звука, иногда — высота или темп. Так развивается слуховая память и умение узнавать мелодию на слух.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 в 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слушанию важна не меньше самого произведения: даже короткая пауза перед началом помогает сосредоточиться и заметить больше деталей.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внимательность: именно она делает остальные условия полезными и помогает услышать ритм, темп и тембр.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урокам музыки в 5 классе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слышать музыку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музыка обычно звучит широко и уверенно. Её ритм и динамика помогают создать ощущение важности, праздника или значимого события.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музыка чаще бывает плавной и мягкой. В ней особенно заметны напевность, тихие оттенки и спокойное движение мелодии.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Весёлая, игровая или танцевальная музыка легко узнаётся по живому темпу и чётким ритмическим рисункам. Она вызывает желание двигаться и подстраиваться под пульс.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или задумчивое звучание создают резкие акценты, низкий регистр, паузы или медленный темп. Такие изменения помогают услышать эмоциональный смысл произведения.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бывают разными по характеру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точно описать услышанную музыку и заметить её выразительные особенности.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динамика, регистр и лад дают язык для точного слушания: без них трудно объяснить, чем одно произведение отличается от другого.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термины, которые нужны для слушания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вызывает эмоции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воздействует на настроение через сочетание мелодии, ритма и динамики. Быстрые и громкие фрагменты часто звучат энергично, а плавные и тихие — спокойно и мягко.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школьников особенно заметны контрасты: громко и тихо, быстро и медленно, высоко и низко. Именно они делают музыкальный образ ярким и легко узнаваемым.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замечаются сразу, а другие требуют повторного и более внимательного прослушивания.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громкость обычно воспринимаются быстрее всего, а тембр и мелодия помогают глубже понять произведение.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музыке, 5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музыки легче всего услышать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фон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«для фона», человек слышит её, но не улавливает настроение, паузы и изменения звучания, которые делают произведение выразительным.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часто помогает понять тему произведения. Если его не замечать, теряется чувство формы и становится труднее запомнить музыку.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признаках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не равна выразительности, а темп не совпадает с ритмом. Без различения этих понятий трудно точно описать услышанное и объяснить своё впечатление.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судить по первым секундам и не дослушать пьесу до конца, можно пропустить смену характера, контраст и главный замысел композитора.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слушании музыки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внимательнее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осознанного слушания на уроке музыки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и каждый инструмент имеют свой тембр, поэтому их можно узнавать даже без подсказки. В школьной музыке особенно легко различить фортепиано, скрипку, флейту, барабан и гитару.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важно услышать, где звучит соло, а где — общее исполнение. Такое сравнение помогает понять, как отдельный голос или инструмент вливается в общее звучание и меняет его характер.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и инструменты: что можно различить на слух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задания тренируют не только слух, но и умение действовать вместе с классом.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особенно сильно развивает внимание и слуховое различение, а также укрепляет ритм и уверенность в совместном исполнении.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музыке, 5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урок музыки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вдумчивое слушание помогает понять музыку точнее и глубже.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раскрывает строение и настроение произведения, а поверхностное даёт лишь самое общее впечатление.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поверхностного и внимательного слушания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Фраза «Имеющие уши да слышат» в музыке напоминает: смысл произведения раскрывается не сразу, а через внимательное вслушивание в интонацию, паузы и изменения звучания.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 говорит звуками, поэтому слушатель должен замечать ритм, темп, тембр и динамику. Тогда произведение перестаёт быть просто набором звуков и становится понятным.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Умение слушать помогает не только понимать музыку, но и точнее петь, лучше работать в ансамбле и увереннее чувствовать себя на уроке.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для урока музыки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 начинается с внимания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 — это не только способность слышать, но и умение замечать детали, настроение и характер звучания. Именно поэтому важно не просто слушать, а слышать осознанно.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2026-05-24T23:22:52Z</dcterms:created>
  <dcterms:modified xsi:type="dcterms:W3CDTF">2026-05-24T23:22:52Z</dcterms:modified>
</cp:coreProperties>
</file>