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Confusable words в английском: mumble–murmur, shout–scream, print–publish–type
</a:t>
            </a:r>
            <a:endParaRPr lang="en-US" sz="2147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по звучанию, но разные по смыслу и действию.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слова важно различать в 9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часто встречаются в учебных текстах, диалогах и тестах. Если учитывать громкость, эмоцию и способ появления текста, смысл становится точнее, а ответ — увереннее.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Mumble и murmur: тихая речь, но разный оттенок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Невнятная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Mumble используют, когда человек говорит тихо, быстро или сквозь зубы, и слова трудно разобрать. Обычно это звучит неловко, раздражённо или устало.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Murmur тоже связан с тишиной, но звучит мягче и ровнее. Это спокойная, негромкая речь, а не обязательно неразборчивые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Mumble часто передаёт смущение, недовольство или усталость. Murmur, наоборот, подходит для спокойной обстановки, тихого согласия или ровного фона голосов.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murmur воспринимается более мягко и спокойно, чем mumble. Поэтому выбор слова зависит не только от громкости, но и от общего настроения сцены.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Mumble: невнятная, разборчиво не слышимая речь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разобрать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Mumble употребляется, когда человек говорит так тихо или нечётко, что слушатель не понимает слова. Речь может звучать как бормотание или разговор под нос.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описывает усталость, недовольство, стеснение или раздражение. Оно хорошо подходит для момента, когда человек отвечает неохотно и почти не поднимает голос.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сочетания mumble something, mumble an answer и mumble a reply. Они помогают показать неясный, приглушённый ответ без сильного акцента на эмоции.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слову mumble подходит ученик, который отвечает тихо, не раскрывает рот широко и избегает зрительного контакта. Важно показать именно невнятность, а не просто спокойный голос.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Murmur: тихий голос и мягкий шум людей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Murmur обозначает очень тихое произнесение слов. Голос звучит мягко, спокойно и ровно, без напряжения, поэтому слово часто связано с мирной, уравновешенной атмосферой.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голосов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также описывает негромкий шум группы людей: a murmur of voices. Такой фон слышен в классе, зале или помещении, где люди говорят вполголоса.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Murmur может передавать согласие, умиротворение или лёгкое движение звука в пространстве. В отличие от mumble, оно не обязательно означает, что речь неразборчива.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Mumble и murmur: сравнение по ключевым признакам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громкость, чёткость и настроение речи.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не только с громкостью, но и с ясностью речи: mumble звучит менее чётко и менее уверенно, чем murmur.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значениям слов mumble и murmur в учебном контексте английского языка.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Shout: говорить очень громко, чтобы услышали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Shout означает говорить очень громко, резко и отчётливо, чтобы тебя услышали. Это удобно, когда вокруг шумно или собеседник находится далеко.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Привлечь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используют в ситуациях, где нужно окликнуть человека, подать сигнал или предупредить об опасности. Оно хорошо передаёт громкую, заметную речь.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Shout не всегда выражает сильное чувство. Иногда это просто практичный способ быть услышанным на улице, в большом классе, на стадионе или в толпе.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выражения shout to someone, shout across the room и shout for help. Они помогают быстро понять, что речь идёт именно о громком голосе.
</a:t>
            </a:r>
            <a:endParaRPr lang="en-US" sz="13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Scream: пронзительный крик от сильной эмоции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 в коридоре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резко хлопнула, и девочка громко вскрикнула от неожиданности. Это был не обычный громкий голос, а именно scream: короткий, резкий и очень эмоциональный звук. Он сразу показал страх и сильное напряжение.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на аттракционе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вагончик резко взлетел вверх, ребята одновременно screamed от восторга и волнения. Здесь крик не связан с просьбой быть услышанным: он передаёт яркую реакцию на сильное впечатление.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 шок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cut himself on the paper, and he screamed before anyone успел помочь. Такое слово подходит для мгновенной реакции на боль, ужас или потрясение, когда эмоция слышна в каждом звуке.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голоса и эмоциональное напряжение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что слова различаются не только по громкости, но и по эмоциональной окраске: от мягкого murmur до резкого scream.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правее слово на шкале, тем заметнее голос и сильнее эмоция. Это помогает быстро выбрать правильный глагол по ситуации.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значений слов mumble, murmur, shout и scream.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Shout и scream: как различается смысл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shout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Shout подходит, если человек просто говорит очень громко, чтобы его услышали в шуме, на улице, в большом помещении или через расстояние.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scream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Scream употребляют при страхе, боли, шоке или сильном восторге. Это не просто громкий голос, а резкая эмоциональная реакция.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сила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Shout может звучать как обычная громкая речь без драматичности. Scream почти всегда передаёт напряжение, поэтому эти слова редко взаимозаменяемы.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ситуации важно внимание и слышимость, выбирают shout. Если в центре сюжета внезапное чувство или сильный испуг, почти всегда подходит scream.
</a:t>
            </a:r>
            <a:endParaRPr lang="en-US" sz="13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глагол о голосе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основана на трёх признаках: громкость, разборчивость и эмоциональный оттенок речи.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437" y="1405400"/>
            <a:ext cx="154125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Print: напечатать на бумаге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копия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 используют, когда текст или изображение выводят на бумагу с помощью принтера. Главное здесь — не создание файла, а получение готовой распечатки, которую можно держать в руках.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подчёркивает конечный вид текста: он уже не на экране, а на листе. Поэтому print подходит для ситуаций, где важна именно бумажная версия.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это слово часто встречается с worksheet, document и photo. Ученики print задания, проекты и картинки, когда нужно принести на урок распечатанный материал.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Type: набрать текст на клавиатуре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означает вводить буквы и знаки с клавиатуры на компьютере, планшете или телефоне. В центре внимания сам процесс набора, а не печать на бумаге.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слово встречается в сообщениях, письмах и паролях: type a message, type an email, type a password. Оно естественно звучит в повседневной онлайн-коммуникации.
</a:t>
            </a:r>
            <a:endParaRPr lang="en-US" sz="1525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print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появляется на экране или отправляется в чат, обычно нужен type. Когда нужен лист бумаги, уже выбирают print, потому что результат действия другой.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Publish: опубликовать и сделать материал доступным людям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широкой аудитории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используют, когда готовый материал выпускают для читателей, зрителей или пользователей. Это может быть книга, статья, видео или исследование, которое становится доступным другим людям.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 набор и не про бумагу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не обозначает ввод текста на клавиатуре и не означает обычную распечатку. Оно связано с официальным выпуском или размещением материала в открытом доступе.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Издательства и интернет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часто встречается в новостях, в СМИ, на сайтах и в издательском деле. Типичные сочетания: publish a book, publish an article, publish results online.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Print, type и publish: различие по результату действия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глагола называют разные этапы работы с текстом и помогают понять, что именно произошло с информацией.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определяется не темой текста, а результатом действия: набор, бумажная копия или публикация для других людей.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значениям глаголов type, print и publish.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текста от набора до публикации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материал может пройти все три шага, но каждый глагол называет свой этап. Поэтому важно следить за действием, а не только за темой текста.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последовательна: сначала создают текст, затем при необходимости печатают, после этого публикуют для читателей или пользователей.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значениям глаголов type, print и publish.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проверять громкость, эмоцию и формат текста, выбор слова становится точнее. Именно эти три опоры чаще всего предотвращают ошибки в похожих английских глаголах.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изучении confusable words.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признака помогают избежать путаницы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926" y="2633775"/>
            <a:ext cx="2118729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526" y="2633775"/>
            <a:ext cx="2118729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Мини-ситуации для запоминания слов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ответ у доски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вопрос, а ученик отвечает почти шёпотом, неуверенно и невнятно. Слова будто прячутся за тихой речью, поэтому здесь подходит mumble. Смысл слышен, но разобрать всё не получается.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класс 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слышен ровный фон голосов: кто-то обсуждает домашнее задание, кто-то смеётся, но никто не кричит. Такая спокойная, негромкая звуковая картина лучше всего передаётся словом murmur.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 и испуг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стадионе болельщик громко зовёт друга через шум толпы — это shout. А в фильме герой резко вскрикивает от неожиданности — это уже scream, потому что эмоция намного сильнее.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Экран, принтер и сайт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долго type’ит сообщение на телефоне, затем teacher print’ит раздаточный лист для класса. А редактор publish’ит статью на сайте, чтобы её могли прочитать все пользователи.
</a:t>
            </a:r>
            <a:endParaRPr lang="en-US" sz="9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признака, которые помогают не путать слова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громкость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реши, речь тихая или громкая. Это сразу отсекает лишние варианты и помогает понять, нужен ли тебе mumble, murmur, shout или scream.
</a:t>
            </a:r>
            <a:endParaRPr lang="en-US" sz="1542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голос громкий, важно понять, есть ли страх, боль, шок или просто желание быть услышанным. Именно эмоция различает shout и scream.
</a:t>
            </a:r>
            <a:endParaRPr lang="en-US" sz="1542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print, type и publish важно, что происходит с текстом: его набирают, печатают или выпускают для других людей. Тогда выбор становится намного проще.
</a:t>
            </a:r>
            <a:endParaRPr lang="en-US" sz="15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точное слово передаёт точную ситуацию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 слышишь или читаешь английский текст, обращай внимание на громкость, разборчивость и результат действия. Тогда mumble, murmur, shout, scream, print, type и publish будут использоваться без ошибок.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2026-05-31T14:14:20Z</dcterms:created>
  <dcterms:modified xsi:type="dcterms:W3CDTF">2026-05-31T14:14:20Z</dcterms:modified>
</cp:coreProperties>
</file>