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текстов на уроке русского языка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тексты помогают читать, писать и понимать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дети встречают разные тексты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окружают ребёнка каждый день: в учебнике, книге, тетради, на доске, на стенде и в записке. Если узнавать их тип, легче находить главное, понимать задания и самому писать ясно.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его главные признаки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состоит из нескольких предложений, которые связаны между собой по смыслу. Если предложения дружат, читать их легко и интересно.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тексте стоят не как попало. У них есть порядок: начало, основная часть и конец, которые помогают понять весь смысл.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есть тема — о чём он говорит. Есть и основная мысль — что главное хочет сообщить автор своему читателю.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Повествование: что произошло сначала и потом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называется событие или герой, с которого всё начинается. Читатель сразу понимает, о чём пойдёт рассказ.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события идут одно за другим. Здесь часто встречаются слова потом, затем, вдруг и после этого.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момент происходит самое важное или неожиданное. Именно здесь рассказ становится особенно интересным.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история завершается. Читатель узнаёт результат и понимает, чем всё закончилось.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Описание: какие признаки у предмета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он выглядит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называет признаки предмета, животного, человека или места. Оно рассказывает о цвете, форме, размере, настроении и внешнем виде, чтобы образ стал понятным.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представить 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часто встречаются слова какой, какая, какие. Такие слова помогают заметить детали и как будто увидеть предмет глазами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объясняет, почему что-то происходит или почему так думает автор. В нём важно не только назвать мнение, но и показать его причину.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помогают слова потому что, поэтому, значит, во-первых, во-вторых, наконец. Они словно дорожные указатели для мысли.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отвечает на вопрос почему. Его можно встретить, когда объясняют, зачем нужно читать, беречь книги или тепло одеваться осенью.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Рассуждение: почему так бывает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три главных типа текста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смысл текста, затем ищем слова-подсказки и порядок предложений.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чаще всего относится к повествованию, потому что в ней события развиваются по порядку. Читатель идёт за героями, как по тропинке в лесу.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особый текст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бывают чудеса, испытания и волшебные помощники. Часто появляются повторы, яркие выражения и начало вроде жили-были.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сказка заканчивается добром. Победа добра над злом делает её особенно любимой, даже если коварный злодей успел немного пошуметь.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встретить в рецепте, правилах игры, задании из учебника или описании поделки. Если следовать каждому шагу, дело получается аккуратным и понятным.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Инструкция: текст, который помогает действовать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подсказывает, что делать сначала, а что — потом. В ней важны точные слова и чёткий порядок шагов, чтобы ничего не перепутать.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объявлении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сообщает новость без лишних слов. Оно сразу говорит, что случилось и кому это важно.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время и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обычно указывают дату, место или время события. Это помогает не опоздать и не перепутать.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Понятно, о чём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объявлении легко найти ответ на вопросы что, где, когда и кого это касается. Текст работает быстро, как школьный звонок.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или 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объявление не только сообщает, но и просит, приглашает или напоминает. Поэтому его читают внимательно с самого начала.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Письмо: разговор на расстоянии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передать мысли и чувства тому, кто сейчас далеко. В нём обычно сначала пишут приветствие, потом рассказывают главное, а в конце тепло прощаются.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письма есть добрый тон и понятный порядок частей. Благодаря ему разговор как будто продолжается, даже если собеседник живёт в другом городе или сейчас не рядом.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бывают дружескими, поздравительными и благодарственными. В них можно задать вопрос, поделиться новостью, пожелать удачи или сказать спасибо за помощь и заботу.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Стихотворение: слова с ритмом и рифмой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на ритме и рифме, поэтому строки звучат особенно мелодично. Даже короткое стихотворение может сразу создать настроение и вызвать улыбку или грусть.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 стихотворении обычно короткие, а паузы помогают читать его выразительно. Иногда одно удачное сравнение делает образ таким ярким, что его легко представить себе.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часто говорят о природе, временах года, событиях и чувствах. Поэт выбирает слова очень точно, чтобы картина получилась яркой, живой и запоминающейся.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стихотворения легко учить наизусть, потому что ритм помогает запомнить текст. А если читать их вслух, можно услышать музыку слов и почувствовать красоту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52258"/>
            <a:ext cx="346800" cy="30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50641" y="1836742"/>
            <a:ext cx="296887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научно-познавательного текста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сообщает проверенные факты о мире: о животных, растениях, планетах, явлениях природы и изобретениях. В нём важно не удивлять, а объяснять понятно и точно.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устройства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как всё устроено или почему что-то происходит. После чтения становится ясно, не только что это такое, но и зачем оно нужно или как действует.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встречаются числа, научные названия, определения и термины. Они помогают не гадать, а узнавать нужную информацию без лишних догадок и путаницы.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обычно мало образных слов и почти нет чувствительных подробностей. Главное — факты, точность и спокойное объяснение, как в маленькой энциклопедии для любознательных читателей.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не просто сообщает информацию, а помогает увидеть картину и почувствовать настроение. В нём слова работают как краски: делают героя, место и событие живыми.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текстов важны сравнения, красивые определения и необычные выражения. Один и тот же предмет в художественном тексте может выглядеть таинственным, весёлым или трогательным.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художественным текстам относятся сказки, рассказы и стихотворения. В них особенно заметны герои, настроение и образная речь, поэтому читать их интересно и совсем не скучно.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текст: яркие образы и чувства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0721"/>
            <a:ext cx="5433300" cy="7640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100750"/>
            <a:ext cx="5433300" cy="7640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2962578"/>
            <a:ext cx="5433300" cy="7640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0750" y="3824411"/>
            <a:ext cx="5433300" cy="7640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тексты помогают в разных ситуациях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для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ушёл на тренировку и быстро написал записку маме: попросил оставить ключи у соседей и положить в рюкзак бутылку воды. Текст получился коротким, но очень понятным. В нём есть просьба и важная информация без лишних слов.
</a:t>
            </a:r>
            <a:endParaRPr lang="en-US" sz="924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099829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двери класса появилось объявление о школьном празднике. В нём указали дату, время и место встречи, чтобы никто не перепутал и не опоздал. Такое сообщение помогает сразу понять, что, где и когда будет происходить.
</a:t>
            </a:r>
            <a:endParaRPr lang="en-US" sz="973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2961657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бабушке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написала бабушке письмо с приветствием, рассказом о школе и добрыми пожеланиями. Она спросила о здоровье и поблагодарила за вкусное варенье. Получилось тёплое письмо, в котором слышится забота и радость общения.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179950" y="3823490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для поделки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технологии ребята открыли инструкцию к поделке из бумаги. Сначала нужно было сложить лист, потом приклеить детали и проверить, ровно ли всё получилось. Без такого текста работа легко превратилась бы в веселую путаницу.
</a:t>
            </a:r>
            <a:endParaRPr lang="en-US" sz="9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тип текста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сначала понять содержание, а потом назвать тип и жанр текста.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можно представить текст как картинку, скорее всего это описание. В нём много признаков предмета, цвета, размеров и других деталей, которые легко увидеть глазами.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разные тексты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удобно пересказывать по шагам, перед нами повествование. События в нём идут одно за другим, а слова-сигналы подсказывают, что было сначала, потом и в конце.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объясняет причину и делает вывод, это рассуждение. Такой текст часто можно проверить вопросом почему, а в ответе обязательно будет объяснение.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с просьбой, сообщением или советом может быть объявлением или инструкцией. Но иногда в одном тексте встречаются сразу два типа речи, и это совсем не ошибка.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тексты в жизни и книгах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 только на название, но и на содержание, слова и порядок предложений. Один текст может немного рассказывать, немного описывать и ещё чуть-чуть объяснять — такой многозадачный помощник!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тетрадях тексты часто соединяются, как детали конструктора. В сказке может быть описание героя, а в письме — короткое рассуждение о событии и тёплое пожелание.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узнаёт тип текста, ему легче понять главное и не потеряться среди предложений. Чтение становится внимательнее, а задания — понятнее и спокойнее.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узнавать типы текстов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писать точнее: выбрать нужные слова, построить ответ по порядку и не перепутать рассказ с описанием. Тогда мысли не убегают, а стройно выстраиваются в ряд.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полезен не только на русском языке, но и на литературном чтении, окружающем мире и в жизни. Ведь тексты встречаются повсюду — от учебника до записки на холодильнике.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текстов: ключ к пониманию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текста помогает понять, зачем он написан и как устроен. Повествование рассказывает, описание показывает, рассуждение объясняет, а другие тексты тоже имеют свои правила. Если их узнавать, читать и писать становится намного легче и интереснее.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2026-05-22T01:48:30Z</dcterms:created>
  <dcterms:modified xsi:type="dcterms:W3CDTF">2026-05-22T01:48:30Z</dcterms:modified>
</cp:coreProperties>
</file>