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Древнегреческое искусство: обзор темы и ключевые идеи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архитектуры, скульптуры, живописи и керамики Древней Греции и их влияния.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фон возникновения искусства Древней Греции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Греция, появившаяся в VIII веке до н.э., стала центром культуры и науки. Городские центры, такие как Афины и Спарта, стали местом развития искусства, тесно связанного с религиозными и общественными традициями.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периоды развития древнегреческого искусства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Архаика (VIII–VI вв. до н.э.) характеризуется строгой формой и простыми, статичными изображениями, отражая начальные этапы художественного развития.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Классика (V–IV вв. до н.э.) — эпоха гармонии и реализма, где искусство достигает расцвета, подчёркивая идеальные пропорции и выразительность.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Эллинизм (IV–I вв. до н.э.) отличается динамикой, эмоциональностью и смешением стилей, что привело к более сложным и живым образам.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трёх эпох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Архаический период: ку́росы и их строгость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Статуи ку́росов изображают юношей в напряжённых позах с неподвижными лицами, подчёркивая идею силы и молодости. Их четкие контуры и симметричные формы символизируют ранний этап развития скульптуры.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Классика: движение и идеализм в «Дискоболе»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«Дискобол» Мирона — образ атлета в динамичном броске диска. Здесь сочетаются точное изучение человеческой анатомии и эстетика совершенства, что характерно для классического искусства.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Эллинизм: эмоциональность и сложность в «Лаокооне»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«Лаокоон и его сыновья» передают драматизм и страдание через выраженные эмоции и сложные композиции. Эта эпоха раскрывает новые грани художественного выражения.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824" y="1269969"/>
            <a:ext cx="5197200" cy="8222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824" y="2175111"/>
            <a:ext cx="5197200" cy="8222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6824" y="3080248"/>
            <a:ext cx="5197200" cy="8222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76824" y="4007607"/>
            <a:ext cx="5197200" cy="82221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Знаменитые архитектурные памятники Древней Греции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9967" y="1269325"/>
            <a:ext cx="3099600" cy="7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Парфенон в Афинах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Построенный в середине V века до н.э., храм посвящён богине Афине. Он представляет образец дорического стиля с гармоничными пропорциями и богатым скульптурным оформлением.
</a:t>
            </a:r>
            <a:endParaRPr lang="en-US" sz="957" dirty="0"/>
          </a:p>
        </p:txBody>
      </p:sp>
      <p:sp>
        <p:nvSpPr>
          <p:cNvPr id="10" name="Text 3"/>
          <p:cNvSpPr txBox="1"/>
          <p:nvPr/>
        </p:nvSpPr>
        <p:spPr>
          <a:xfrm>
            <a:off x="259325" y="2174465"/>
            <a:ext cx="3099600" cy="7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 Гефеста в Афинах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хорошо сохранившийся дорический храм возведён около 449 года до н.э. с простыми, но строгими формами, отражающими функции храма и культуру того времени.
</a:t>
            </a:r>
            <a:endParaRPr lang="en-US" sz="957" dirty="0"/>
          </a:p>
        </p:txBody>
      </p:sp>
      <p:sp>
        <p:nvSpPr>
          <p:cNvPr id="11" name="Text 4"/>
          <p:cNvSpPr txBox="1"/>
          <p:nvPr/>
        </p:nvSpPr>
        <p:spPr>
          <a:xfrm>
            <a:off x="259325" y="3079601"/>
            <a:ext cx="3099600" cy="7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 Аполлона в Дельфах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Возведённый в IV веке до н.э., храм выделяется ионическими колоннами и служил центром религиозных обрядов и пифийских игр, сочетающих искусство и культуру.
</a:t>
            </a:r>
            <a:endParaRPr lang="en-US" sz="957" dirty="0"/>
          </a:p>
        </p:txBody>
      </p:sp>
      <p:sp>
        <p:nvSpPr>
          <p:cNvPr id="12" name="Text 5"/>
          <p:cNvSpPr txBox="1"/>
          <p:nvPr/>
        </p:nvSpPr>
        <p:spPr>
          <a:xfrm>
            <a:off x="259325" y="4006961"/>
            <a:ext cx="3099600" cy="7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Олимпийский храм Зевса в Афинах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Построенный во II веке н.э., этот величественный храм демонстрирует влияние эллинизма, сочетая монументальность и художественные детали, подчёркивая могущество бога Зевса.
</a:t>
            </a:r>
            <a:endParaRPr lang="en-US" sz="9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2049" y="0"/>
            <a:ext cx="323980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7265" y="2256588"/>
            <a:ext cx="39756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Парфенон окружён колоннадой из 17 колонн по длинным сторонам и 8 по коротким, что создаёт впечатление гармонии и устойчивости. Размеры здания — примерно 70 на 31 метр.
</a:t>
            </a:r>
            <a:endParaRPr lang="en-US" sz="957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Парфенон: конструкция и художественное оформление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17265" y="3715325"/>
            <a:ext cx="39756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строительства использовался пентелийский мрамор высокого качества. Скульптурный фриз длиной 160 метров изображал сцены мифологии и религиозных шествий, подчёркивая важность храма в культуре.
</a:t>
            </a:r>
            <a:endParaRPr lang="en-US" sz="9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Театры строились на склонах холмов, обеспечивая прекрасную видимость и акустику. Они имели форму амфитеатра — полукруга с рядом ступенчатых сидений для зрителей.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являлся центром общественной жизни полиса, предназначенным для постановок драматических и музыкальных представлений, а также религиозных празднеств и собраний.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Греческий театр: архитектурные особенности и роль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7479" y="0"/>
            <a:ext cx="473664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Стадионы и спорт: архитектура Олимпийских игр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460500" y="2524642"/>
            <a:ext cx="3679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Олимпийский стадион мог вместить до 45 000 зрителей, его трибуны возводились из камня, обеспечивая комфорт и безопасность при проведении состязаний. Изначально стадион служил для спортивных праздников.
</a:t>
            </a:r>
            <a:endParaRPr lang="en-US" sz="957" dirty="0"/>
          </a:p>
        </p:txBody>
      </p:sp>
      <p:sp>
        <p:nvSpPr>
          <p:cNvPr id="8" name="Text 3"/>
          <p:cNvSpPr txBox="1"/>
          <p:nvPr/>
        </p:nvSpPr>
        <p:spPr>
          <a:xfrm>
            <a:off x="460500" y="3715327"/>
            <a:ext cx="3679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спортивных соревнований, на стадионах проводились театрализованные представления, что делало их важным культурным и социальным центром древнегреческой жизни.
</a:t>
            </a:r>
            <a:endParaRPr lang="en-US" sz="9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539105"/>
            <a:ext cx="4794300" cy="22349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архитектурных сооружений в древнегреческом искусстве
</a:t>
            </a:r>
            <a:endParaRPr lang="en-US" sz="1986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особенности храмов, театров и стадионов по назначению, размерам и декоративным элементам.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сооружение имело уникальное назначение и архитектурные особенности, отражающие культурные потребности общества.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архитектуры Древней Греции
</a:t>
            </a:r>
            <a:endParaRPr lang="en-US" sz="7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черты древнегреческой архитектуры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Стремление к гармонии проявлялось в точных пропорциях и симметрии, создавая визуальный баланс и эстетическое восприятие зданий.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Использовались натуральные материалы — мрамор и известняк, которые обеспечивали долговечность и изящество конструкций.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отличалась прямыми линиями и строгими формами, подчёркивая чёткость и упорядоченность композиции.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Украшения, такие как скульптуры и барельефы, дополняли функциональность зданий, придавая им символическое и художественное значение.
</a:t>
            </a:r>
            <a:endParaRPr lang="en-US" sz="9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3350" y="3566887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Ионический и коринфский ордера: изящество и богатство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Ионический ордер отличается стройными колоннами с изящными завитками на капителях — волютами. Коринфский ордер наиболее украшен: капители украшены листьями аканта, создавая пышный и элегантный образ. Оба ордера применялись в храмах и общественных зданиях.
</a:t>
            </a:r>
            <a:endParaRPr lang="en-US" sz="1057" dirty="0"/>
          </a:p>
        </p:txBody>
      </p:sp>
      <p:sp>
        <p:nvSpPr>
          <p:cNvPr id="5" name="Text 1"/>
          <p:cNvSpPr txBox="1"/>
          <p:nvPr/>
        </p:nvSpPr>
        <p:spPr>
          <a:xfrm>
            <a:off x="443350" y="2352976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Дорический ордер: строгость и мощь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Дорический ордер характерен массивными колоннами без баз и простыми капителями. Он создаёт впечатление силы и устойчивости, отражая стремление к гармонии через чёткие, строгие формы. Использовался преимущественно в материковой Греции.
</a:t>
            </a:r>
            <a:endParaRPr lang="en-US" sz="10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70000"/>
            <a:ext cx="5376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ордера: дорический, ионический и коринфский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и идеализация в древнегреческой скульптуре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Тщательное изучение анатомии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скульпторы уделяли большое внимание изучению человеческого тела. Они стремились к точному изображению мышц и пропорций, что придавало статуям живой и реалистичный вид.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Идеализация в образах богов и героев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богов и героев отличались совершенством и гармонией. Скульпторы создавали идеальные формы, подчёркивая красоту и силу, что отражало мировоззрение древних греков.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Выразительность и естественность поз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Поза фигур передавала динамику и эмоции. Мастера стремились к естественности движений и выражений, что усиливало восприятие произведений и их эмоциональное воздействие.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824" y="1269969"/>
            <a:ext cx="5197200" cy="8222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824" y="2175111"/>
            <a:ext cx="5197200" cy="8222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6824" y="3080248"/>
            <a:ext cx="5197200" cy="8222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76824" y="4007607"/>
            <a:ext cx="5197200" cy="82221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Выдающиеся произведения древнегреческой скульптуры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9967" y="1269325"/>
            <a:ext cx="3099600" cy="7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«Дискобол» Мирона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Статуя атлета в момент броска диска воплощает движение и силу. Этот шедевр демонстрирует стремление к передаче динамики и идеально продуманных пропорций.
</a:t>
            </a:r>
            <a:endParaRPr lang="en-US" sz="957" dirty="0"/>
          </a:p>
        </p:txBody>
      </p:sp>
      <p:sp>
        <p:nvSpPr>
          <p:cNvPr id="10" name="Text 3"/>
          <p:cNvSpPr txBox="1"/>
          <p:nvPr/>
        </p:nvSpPr>
        <p:spPr>
          <a:xfrm>
            <a:off x="259325" y="2174465"/>
            <a:ext cx="3099600" cy="7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Статуя Зевса в Олимпии Фидия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Массивное изображение верховного бога поражает величественностью. Парящий образ наполнен спокойной силой и божественным величием, подчёркивая мастерство скульптора.
</a:t>
            </a:r>
            <a:endParaRPr lang="en-US" sz="957" dirty="0"/>
          </a:p>
        </p:txBody>
      </p:sp>
      <p:sp>
        <p:nvSpPr>
          <p:cNvPr id="11" name="Text 4"/>
          <p:cNvSpPr txBox="1"/>
          <p:nvPr/>
        </p:nvSpPr>
        <p:spPr>
          <a:xfrm>
            <a:off x="259325" y="3079601"/>
            <a:ext cx="3099600" cy="7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«Венера Милосская»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самых известных статуй красоты и грации. Её плавные линии, выразительные черты и очарование подчёркивают идеалы женственности эллинистической эпохи.
</a:t>
            </a:r>
            <a:endParaRPr lang="en-US" sz="957" dirty="0"/>
          </a:p>
        </p:txBody>
      </p:sp>
      <p:sp>
        <p:nvSpPr>
          <p:cNvPr id="12" name="Text 5"/>
          <p:cNvSpPr txBox="1"/>
          <p:nvPr/>
        </p:nvSpPr>
        <p:spPr>
          <a:xfrm>
            <a:off x="259325" y="4006961"/>
            <a:ext cx="3099600" cy="7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«Ника Самофракийская»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Драматичная композиция с развевающимися тканями и динамичной позой символизирует победу. Статуя поражает реализмом и эмоциональной энергией, подчёркивая художественное мастерство позднего периода.
</a:t>
            </a:r>
            <a:endParaRPr lang="en-US" sz="9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Живопись и вазопись: основные жанры и техники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Чернофигурная вазопись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ранняя техника росписи ваз с фигурами чёрного цвета на красном фоне. Детали выцарапывались, придавая изображениям выразительность и чёткость силуетов.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Краснофигурная вазопись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Техника, при которой фигуры остаются красными на чёрном фоне. Позволяла художникам использовать кисть для прорисовки мелких деталей и передачи эмоций и движений.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Живопись стен и керамики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встречалась в росписях храмов и домов. Живописцы изображали мифы, повседневную жизнь и спортивные состязания, передавая движения и чувства с помощью простых красок.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770" y="919100"/>
            <a:ext cx="7490659" cy="2037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чернофигурной и краснофигурной техник вазописи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83838" y="371110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двух видов вазописи в Древней Греции, отразившие эволюцию художественных приёмов и выразительных средств.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111162" y="3686502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Краснофигурная техника расширила художественные возможности, позволив точнее передавать эмоции и динамику фигур на вазах.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783850" y="31497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древнегреческого искусства, академические исследования
</a:t>
            </a:r>
            <a:endParaRPr lang="en-US" sz="7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4" y="1396062"/>
            <a:ext cx="202200" cy="1797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0951" y="1377928"/>
            <a:ext cx="189000" cy="21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16011"/>
            <a:ext cx="202200" cy="1797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4351" y="3224998"/>
            <a:ext cx="202200" cy="16176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Мифология — основа вдохновения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09625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Героические образы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Изображения Геракла и Персея отражали силу, мужество и подвиги, вдохновляя скульпторов и художников на создание драматичных сцен.
</a:t>
            </a:r>
            <a:endParaRPr lang="en-US" sz="1045" dirty="0"/>
          </a:p>
        </p:txBody>
      </p:sp>
      <p:sp>
        <p:nvSpPr>
          <p:cNvPr id="13" name="Text 3"/>
          <p:cNvSpPr txBox="1"/>
          <p:nvPr/>
        </p:nvSpPr>
        <p:spPr>
          <a:xfrm>
            <a:off x="4305900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Боги Олимпа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Зевса, Афины и Аполлона воплощали власть, мудрость и искусство, служа вечным мотивом для произведений греческого искусства.
</a:t>
            </a:r>
            <a:endParaRPr lang="en-US" sz="1045" dirty="0"/>
          </a:p>
        </p:txBody>
      </p:sp>
      <p:sp>
        <p:nvSpPr>
          <p:cNvPr id="14" name="Text 4"/>
          <p:cNvSpPr txBox="1"/>
          <p:nvPr/>
        </p:nvSpPr>
        <p:spPr>
          <a:xfrm>
            <a:off x="809637" y="3197874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Мифические сюжеты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Легенды помогали объяснить природные явления и человеческие качества; художники мастерски передавали эти сюжеты в скульптуре и вазописи.
</a:t>
            </a:r>
            <a:endParaRPr lang="en-US" sz="1045" dirty="0"/>
          </a:p>
        </p:txBody>
      </p:sp>
      <p:sp>
        <p:nvSpPr>
          <p:cNvPr id="15" name="Text 5"/>
          <p:cNvSpPr txBox="1"/>
          <p:nvPr/>
        </p:nvSpPr>
        <p:spPr>
          <a:xfrm>
            <a:off x="4305900" y="319787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Ритуалы и праздники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Сцены из мифов часто освещали религиозные обряды и театральные представления, связывая искусство с общественной жизнью.
</a:t>
            </a:r>
            <a:endParaRPr lang="en-US" sz="104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2049" y="0"/>
            <a:ext cx="323980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7265" y="2256588"/>
            <a:ext cx="39756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фигуры часто изображались как богини или матроны, подчёркивая красоту, мудрость и заботу. Одежда детализирована, позы изящны и статичны, отражая идеалы женственности того времени.
</a:t>
            </a:r>
            <a:endParaRPr lang="en-US" sz="957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мужских и женских образов в древнегреческом искусстве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17265" y="3715325"/>
            <a:ext cx="39756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Мужчин показывали героями, воинами и спортсменами, сосредотачиваясь на силе и гармонии тела. Позы динамичны, а обнажённость подчёркивает физическую форму и активность образа.
</a:t>
            </a:r>
            <a:endParaRPr lang="en-US" sz="9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древнегреческого искусства на мировую культуру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переняли греческие архитектурные ордера, что стало основой античной архитектуры, оказавшей влияние на европейские стили Возрождения.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Принципы пропорций и гармонии, разработанные греками, использовались художниками и скульпторами в последующих эпохах для создания эстетически совершенных образов.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орнаменты и мотивы распространились по всему миру и до сих пор украшают общественные здания, сохраняя связь с древними традициями.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823" y="1270371"/>
            <a:ext cx="5197200" cy="11115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823" y="2494178"/>
            <a:ext cx="5197200" cy="11115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6823" y="3717977"/>
            <a:ext cx="5197200" cy="111151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хранилища древнегреческого искусства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9967" y="1269325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Лувр — хранитель классики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Лувре представлены знаменитые скульптуры, включая Венеру Милосскую и Нику Самофракийскую. Музей собирает шедевры, демонстрируя эволюцию греческого искусства.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59325" y="2493129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Британский музей и Парфенон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Коллекция греческих скульптур в Британском музее включает фрагменты из Парфенона, позволяя увидеть величие архитектурно-художественного наследия Греции.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259325" y="3716928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археологический музей Афин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хранятся оригиналы древнегреческих ваз, бронзовые статуи и артефакты, найденные в ходе раскопок, отражая глубокую историю и культуру Греции.
</a:t>
            </a:r>
            <a:endParaRPr lang="en-US" sz="10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1085000"/>
            <a:ext cx="39945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Древнегреческого искусства: вечная гармония и вдохновение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2690125"/>
            <a:ext cx="3575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Древнегреческое искусство воплотило идеалы красоты и гармонии, став фундаментом для мировой культуры. Его влияние продолжается, вдохновляя современных творцов на поиски совершенства в искусстве и архитектуре.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2026-05-10T11:07:34Z</dcterms:created>
  <dcterms:modified xsi:type="dcterms:W3CDTF">2026-05-10T11:07:34Z</dcterms:modified>
</cp:coreProperties>
</file>