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жизнь в позднем палеозое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палеозой — время появления лесов, земноводных и первых рептилий.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позднего палеозоя охватывает карбон и пермь. В это время завершается формирование суперконтинента Пангея, происходит развитие уникальных экосистем с богатой флорой и фауной, что задаёт новую эволюционную траекторию планеты.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эра позднего палеозоя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суперконтинента Пангея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континентов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Континентальный дрейф привёл к слиянию основных земных масс в Пангею. Это изменило глобальные климатические условия и повлияло на земную биосферу, создав новые вызовы для живых организмов.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последствия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Пангея вызвало усиление сезонности и охлаждение климата. Сократилось количество мелководных морей, появилось много засушливых территорий, что стимулировало эволюцию наземных форм жизни.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биоразнообразие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прибрежных экосистем и разнообразие климатических условий оказали сильное давление на развитие флоры и фауны. Новые условия способствовали адаптациям и формированию экосистем суши.
</a:t>
            </a:r>
            <a:endParaRPr lang="en-US" sz="10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Палеозойские леса: расцвет в карбоне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карбоне активно развивались древовидные плауны, сигиллярии и хвощи, создавая обширные болотные леса. Эти растения сформировали основу огромных угольных залежей периода.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леса способствовали увеличению концентрации кислорода в атмосфере, что в свою очередь поддержало развитие гигантских беспозвоночных и разнообразие экосистем.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уровня кислорода в позднем палеозое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достигал рекордных уровней в карбоне, поддерживая необычно большие организмы.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кислорода к концу перми ограничило размеры животных и влияние на экосистемы.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Палеоклиматические исследования, 2020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насекомые и паукообразные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концентрация кислорода способствовала развитию таких гигантов, как меганевра с размахом крыльев до 70 см и артроплевра длиной до 2,5 м. Эти виды занимали разнообразные места обитания — от лесов до водно-болотных угодий.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беспозвоночные отличались мощными дыхательными и опорно-двигательными системами, что обеспечивало их выживание и активность в условиях повышенного кислородного давления.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и размер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особенности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древнейших амфибий на сушу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карбона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крупные амфибии, способные к наземному образу жизни вблизи водоёмов.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карбона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амфибий увеличивается, они осваивают новые экологические ниши и развивают разнообразные способы размножения.
</a:t>
            </a:r>
            <a:endParaRPr lang="en-US" sz="1371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карбона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адаптируются к сухим условиям, некоторые формируют более сложное поведение и социальные структуры.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перми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сохраняют важную роль в экосистемах, но уступают место новым группам позвоночных.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первых рептилий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карбон стал временем появления первых настоящих рептилий с кожистыми яйцами, что позволило им отдалиться от водной среды и осваивать сушу более эффективно.
</a:t>
            </a:r>
            <a:endParaRPr lang="en-US" sz="1001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колонизация суши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быстро заселяют сухие экосистемы, ранее недоступные амфибиям, благодаря адаптациям, позволяющим избегать зависимости от воды при размножении.
</a:t>
            </a:r>
            <a:endParaRPr lang="en-US" sz="1139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распространение рептилий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497942"/>
            <a:ext cx="4166100" cy="261606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характеристика: амфибии vs рептилии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между амфибиями и рептилиями по ключевым адаптациям к суше.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имеют более высокую приспособленность к жизни на суше, что обеспечивает их дальнейшее эволюционное преимущество.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2021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пермских рептилий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пермском периоде появляются синапсиды, предки млекопитающих, отличающиеся морфологическими инновациями, такими как развитые челюсти.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синапсиды, как диметродон и эдафозавр, имели уникальные структуры, например, спинной гребень и костные выросты, способствующие терморегуляции.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кормовых стратегий в синапсидах включало хищничество и растительноядность, что отражает сложность их экологических ниш.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пермском периоде болотные леса уступили место голосеменным растениям — саговникам, древним хвойным и гинкго, которые обладали устойчивостью к засушливым условиям. Эти растения формировали более устойчивые экосистемы.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голосеменных растений и их роль
</a:t>
            </a:r>
            <a:endParaRPr lang="en-US" sz="2436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обеспечивали пищевой ресурс и укрытия для многочисленных сухопутных животных. Они заложили фундамент для лесов мезозойской эры, существенно повлияв на последующее развитие биосферы.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в пермском периоде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и снижение температур привели к сокращению болотных экосистем и трансформации растительного покрова по всему суперконтиненту.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постепенный переход к более холодному и засушливому климату, что сильно изменило условия жизни и биоразнообразие в перми.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Палеоклиматические реконструкции,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экосистемы позднего палеозоя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группы морских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морских экосистем составляли брахиоподы, кораллы, морские лилии, аммониты и белемниты, которые доминировали в морях позднего палеозоя.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биоразнообразия в поздней перми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позднем пермском периоде происходило сокращение видов и обеднение сообществ из-за охлаждения, дефицита кислорода и изменения химии океанов.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древних амфибий в экосистемах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амфибии контролировали численность беспозвоночных, служа основными хищниками в пресноводных экосистемах позднего палеозоя.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были важной пищей для крупных рептилий и рыб, поддерживая сложные пищевые цепочки на суше и в воде.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амфибийные группы проявляли элементарные формы территориального поведения и конкуренции, что указывает на социальные адаптации.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амфибии обеспечивали экологический баланс, способствуя разнообразию и стабильности биологических сообществ.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млекопитающих: терапсиды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65163" y="13347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терапсид (около 270 млн лет назад)
</a:t>
            </a:r>
            <a:pPr algn="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терапсид сопровождалось появлением сложных челюстных структур, демонстрирующих первые шаги к типичному строению млекопитающих.
</a:t>
            </a:r>
            <a:endParaRPr lang="en-US" sz="1153" dirty="0"/>
          </a:p>
        </p:txBody>
      </p:sp>
      <p:sp>
        <p:nvSpPr>
          <p:cNvPr id="10" name="Text 3"/>
          <p:cNvSpPr txBox="1"/>
          <p:nvPr/>
        </p:nvSpPr>
        <p:spPr>
          <a:xfrm>
            <a:off x="3265163" y="382742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признаков теплорегуляции (около 255 млн лет назад)
</a:t>
            </a:r>
            <a:pPr algn="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признаки эндотермии, что стало важным этапом в переходе к млекопитающему образу жизни.
</a:t>
            </a:r>
            <a:endParaRPr lang="en-US" sz="1163" dirty="0"/>
          </a:p>
        </p:txBody>
      </p:sp>
      <p:sp>
        <p:nvSpPr>
          <p:cNvPr id="11" name="Text 4"/>
          <p:cNvSpPr txBox="1"/>
          <p:nvPr/>
        </p:nvSpPr>
        <p:spPr>
          <a:xfrm>
            <a:off x="6443138" y="1978500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Морфологическая дифференциация (около 260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Терапсиды приобретают дифференцированные зубы и увеличивают метаболическую активность, что способствует адаптации к переменчивой среде жизни.
</a:t>
            </a:r>
            <a:endParaRPr lang="en-US" sz="10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540492"/>
            <a:ext cx="4392900" cy="25309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эволюции позвоночных в позднем палеозое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позвоночных с ключевыми адаптациями и примерами представителей в позднем палеозое.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постепенное усложнение строения и адаптацию к жизни на суше, ведущие к появлению млекопитающих.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 2022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3806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экологические кризисы позднего палеозоя и их последствия
</a:t>
            </a:r>
            <a:endParaRPr lang="en-US" sz="1961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активность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Интенсивные извержения приводили к выбросу ядовитых газов и изменению климата, что вызвало значительные потери биологического разнообразия.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Климатическое похолодание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снижение температур уменьшало ареалы обитания растений и животных, провоцируя массовые миграции и адаптации.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кислородного режима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кислорода в воде и атмосфере отрицательно сказывался на жизни морских обитателей и крупных сухопутных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пермское вымирание: масштаб и последствия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причинами вымирания стали вулканизм, дефицит кислорода и резкие климатические изменения, приведшие к экологической катастрофе.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невероятный масштаб потерь в морских и наземных экосистемах в конце пермского периода.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и палеонтологические данные, 2021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позднего палеозоя для современной биосферы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палеозой сформировал основы распределения живых организмов, обеспечив эволюционную платформу для динозавров и млекопитающих мезозоя.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рептилий и голосеменных растений, а также адаптации к суше, заложили базис для формирования современной структуры экосистем.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развития жизни в позднем палеозое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болотных лесов к доминированию рептилий и предков млекопитающих, подкреплённый массовыми вымираниями, сформировал биосферу, подготовившую почву для новой эры жизни.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2026-05-10T00:37:34Z</dcterms:created>
  <dcterms:modified xsi:type="dcterms:W3CDTF">2026-05-10T00:37:34Z</dcterms:modified>
</cp:coreProperties>
</file>