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 М. В. Ломоносова: «ямбов ломоносовских грома»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Ломоносов превратил оду в голос эпохи и России?
</a:t>
            </a:r>
            <a:endParaRPr lang="en-US" sz="3737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 Ломоносова родились в XVIII веке, когда Россия быстро менялась: строились города, развивались наука и образование, укреплялось государство. Поэт видел в стихах способ говорить о долге, победах и будущем страны.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Ломоносова: время реформ и надежд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оды характерны высокий словарь, обращения, восклицания и риторические вопросы. Эти приёмы помогают создать ощущение торжественности, силы и особой важности каждого слова.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у Ломоносова — это торжественное стихотворение, посвящённое важному событию, правителю или общей для страны идее. Она не рассказывает о частной жизни, а говорит о великом и значимом.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такой поэзии — Россия, её победы, наука, мир и просвещение. Поэт стремится не просто похвалить, а показать исторический смысл события и его пользу для государства.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ода у Ломоносова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знаниям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родился в 1711 году в Архангельской губернии, учился в Москве, Петербурге и Германии. Его путь был трудным, но дал ему широкое образование и настойчивость.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Ломоносов: поэт и учёный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 науке, истории и языке помогали ему писать точно и логично. Поэтому его оды звучат не только красиво, но и убедительно, как продуманная речь о судьбе России.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связаны между собой: победа у Ломоносова почти всегда ведёт к разговору о пользе для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государственная тема, а рядом с ней — наука и просвещение. Это показывает, что для поэта слава страны строится не только на победах, но и на знаниях.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од М. В. Ломоносова по школьному курсу литературы; точные количественные данные не приводятся.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ломоносовских од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 состоит из чередования безударного и ударного слога. Из-за этого он звучит ровно, собранно и при этом энергично, будто речь уверенно движется вперёд.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ямб стал главным размером
</a:t>
            </a:r>
            <a:endParaRPr lang="en-US" sz="2944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длинных строках оды ямб помогает удерживать торжественный ритм. Он делает фразы широкими и плавными, а важные слова — особенно заметными и сильными на слух.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стих Ломоносова часто сравнивают с громом: в нём есть движение, подъём и мощный звуковой размах. Размер поддерживает чувство величия и публичного звучания.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841994"/>
            <a:ext cx="4328400" cy="1877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соединяет торжественную форму с гражданской мыслью и делает её особенно убедительной.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работают вместе: высокий язык, эмоциональная интонация и чёткий ритм создают образ поэзии, которая говорит о важном и звучит как праздничная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текстам од М. В. Ломоносова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особенности ломоносовской 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ода Ломоносова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элементов в торжественной оде по наблюдениям над текстами Ломоносова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од: торжественные слова и славянизмы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выбирает слова, которые звучат величаво: «держава», «слава», «величие». Они сразу задают серьёзный, праздничный тон и поднимают событие до уровня истории.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Славянизмы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старославянского происхождения придают речи книжность и древнюю торжественность. Благодаря им ода кажется не разговором, а особой церемониальной речью.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силы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света, огня, грома и сияния делают стих ярким и напряжённым. Такие образы помогают почувствовать мощь государства и эмоциональный подъём поэта.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 восклицания делают текст похожим на живое выступление. Читатель слышит не спокойный рассказ, а уверенную, вдохновляющую речь о России и её славе.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знак подъёма
</a:t>
            </a:r>
            <a:pPr algn="ctr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у Ломоносова часто означает начало новой эпохи и рост страны. Его свет не просто украшает текст, а помогает увидеть движение к порядку, знанию и общей победе. Так природный образ становится частью исторического смысла.
</a:t>
            </a:r>
            <a:endParaRPr lang="en-US" sz="9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 и буря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Гром, буря и резкие изменения погоды передают силу важных событий. Эти образы делают стихотворение напряжённым и величавым, словно сама природа откликается на дела государства. Читатель чувствует не тишину, а движение и мощь.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море и даль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море расширяют пространство оды до огромных размеров. Через них Ломоносов показывает не только красоту мира, но и масштаб России. Природа в его стихах словно поддерживает страну и подчёркивает её величие.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одах Ломоносова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частями усиливаются через обращения к адресату и цепочки восклицаний.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растет к кульминации, а затем закрепляет главную мысль о величии и пользе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и интонации од М. В. Ломоносова по текстам XVIII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интонация в 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 у Ломоносова напоминает удар за ударом: он делает строку упругой, звучной и придает ей ощущение движения вперед, словно речь поднимается на большую высоту.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«Ломоносовские громы» как образ поэтической силы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эффект создают повторяющиеся согласные, длинные фразы и резкие переходы от картины к картине. Благодаря этому стих звучит не тихо, а как публичное обращение.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грома, света, неба и бури помогают передать масштаб истории. Природа в таких одах не просто украшает текст, а усиливает чувство важности происходящего.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выражение «ямбов ломоносовских грома» точно передает впечатление от его поэзии: это не камерное стихотворение, а мощное слово о России и ее судьбе.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Ломоносов опирается на европейский классицизм, но развивает его в русском историческом направлении.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сохраняет классическую форму, но наполняет ее русскими темами, историей и гражданским смыслом.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поэтики Ломоносова с традициями европейской классицистической 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традиция европейской 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в одах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начинается с преобразований государства, армии, флота и науки. Для Ломоносова это важная основа для разговора о силе и будущем России.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победы XVIII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становятся поводом для торжественного отклика. В оде частное событие превращается в знак успеха всей страны и ее защитников.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подчеркивает порядок, труд и развитие знаний. История в его стихах выглядит как путь к более сильной и образованной России.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авторитета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акценты часто связаны с надеждой на славу и признание страны в мире. Так поэт соединяет текущий факт с большой историей.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как строитель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одах Ломоносова Петр I предстает не только победителем, но и создателем новой России. Он открывает путь морю, науке, армии и государственному порядку, поэтому его образ связан с движением вперед и историческим обновлением страны.
</a:t>
            </a:r>
            <a:endParaRPr lang="en-US" sz="1076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служит Отечеству
</a:t>
            </a:r>
            <a:pPr algn="ctr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Петра I как правителя, действующего ради общего блага, а не ради личной славы. Такой образ делает его особенно близким одической традиции: это человек, чьи дела важны для всей России и ее будущих поколений.
</a:t>
            </a:r>
            <a:endParaRPr lang="en-US" sz="106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в поэзии Ломоносова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оду: ключевые смысловые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 связь между поводом, формой и историческим смыслом оды.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требует не только красивых слов, но и общественно значимого повода: праздника, победы, открытия или важного исторического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общественный смысл темы, тем ближе текст к оде; личные переживания ведут к обычной лирике.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оды и лирического стихотворения по литературоведческому описанию жанров.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ода Ломоносова отличается от обычного стихотворения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78826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ломоносовских од для русской литературы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жанра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сделал оду ведущим жанром высокого стиля в русской поэзии XVIII века и показал, что она может говорить о важнейших событиях страны.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расширили выразительные возможности русского литературного языка: стали привычнее высокий словарь, славянизмы и торжественные построения фразы.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ямба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убедительно показал, что ямб может звучать величаво и мощно. Этот ритм помог русской поэзии стать более музыкальной и выразительной.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оды связали стихотворство с ответственностью перед страной. Позднее это повлияло на многих поэтов XVIII–XIX веков, для которых литература стала делом большой общественной важности.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оды звучат современно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говорит о знаниях, труде и развитии страны — темах, которые легко понять и сегодня. Его стихи напоминают, что учеба и любознательность меняют мир к лучшему.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одах важны память, история и ответственность за общее будущее. Поэтому школьник видит в них не только старинный текст, но и разговор о том, как строится сильная страна.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показывает, что поэзия может быть не только личной, но и гражданской. Именно это делает его оды живыми: они учат слышать силу слова и думать о своей роли в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ода как голос эпохи и энергии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 Ломоносова соединяют торжественный стиль, гражданскую мысль и мощный ямб. Они звучат как голос России XVIII века и до сих пор учат видеть силу слова.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2026-05-23T02:34:05Z</dcterms:created>
  <dcterms:modified xsi:type="dcterms:W3CDTF">2026-05-23T02:34:05Z</dcterms:modified>
</cp:coreProperties>
</file>