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Макромолекулы и синтетические полимерные материалы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Макромолекулы из повторяющихся звеньев образуют полимеры: рассмотрим строение, синтез, свойства и последствия.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полимеры стали важнейшими материалами современности
</a:t>
            </a:r>
            <a:endParaRPr lang="en-US" sz="3047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половине XX века полимеры получили массовое производство: полиэтилен, полистирол, ПВХ и нейлон. Их распространению помогли дешёвое сырьё, простая переработка и широкий спектр применения — от упаковки до медицины.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полимеров по происхождению и свойствам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происхождения, полимеры различают по тепловому поведению: часть многократно размягчается, а часть после отверждения не плавится.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классификация (без привязки к одному источнику), дата обращения: 2026-05-14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упаковки макромолекул формируют разное «поведение при нагреве», поэтому один и тот же материал нельзя заменить без потери свойств.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090466"/>
            <a:ext cx="3765900" cy="1785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распространённых полимеров по свойствам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популярных полимеров отличаются плотностью, жёсткостью и термостойкостью, из-за чего их выбирают для конкретных изделий.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Незначительные отличия в строении цепи приводят к заметным изменениям плотности, жёсткости и термо- и химической устойчивости.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характеристики полимеров, без привязки к конкретной таблице; дата: 2026-05-14
</a:t>
            </a:r>
            <a:endParaRPr lang="en-US" sz="10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получают синтетический полимер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типичные технологические стадии: от мономера через реакции к изделию, с двумя основными маршрутами.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макромолекул и роль повторяющегося звена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Макромолекулы включают сотни, тысячи и иногда десятки тысяч повторяющихся звеньев, соединённых ковалентными связями. Это формирует единую «химическую идентичность» полимера.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цепи влияет на прочность, вязкость и пластичность: чем больше степень «переплетения», тем выше сопротивление разрушению и тем заметнее меняются температурные переходы.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цепи легче укладываются в плотные структуры, разветвлённые уменьшают упаковку, а сетчатые связи повышают твёрдость и термостойкость, потому что цепи сильнее «сшиты».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Мономеры и полимеры: основные примеры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простых молекул — к длинной цепи
</a:t>
            </a:r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Этилен образует полиэтилен, пропилен — полипропилен, винилхлорид — ПВХ, стирол — полистирол, тетрафторэтилен — фторопласт. В цепи мономер превращается в повторяющееся звено. 
</a:t>
            </a:r>
            <a:endParaRPr lang="en-US" sz="1779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«узнаётся» полимер по звену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показывают общий принцип: свойства задаются не исходным веществом в отдельности, а архитектурой макромолекулы. Поэтому результат нельзя точно предсказать без понимания строения цепи.
</a:t>
            </a:r>
            <a:endParaRPr lang="en-US" sz="16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цепи и механических свойств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от линейных цепей к разветвлённым уменьшается плотность упаковки, а при сетчатых связях появляется «каркас», ограничивающий деформацию.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данные по зависимости свойств полимеров от типа цепей; дата: 2026-05-14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пространственная организация, тем сильнее меняются прочность, эластичность и способность к плавлению, что напрямую следует из структуры макромолекул.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50" y="1962085"/>
            <a:ext cx="525600" cy="420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0600" y="1962085"/>
            <a:ext cx="525600" cy="4204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Полимеризация и поликонденсация как два пути образования полимеров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1450" y="2435125"/>
            <a:ext cx="31761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Полимеризация: рост цепи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81450" y="2921650"/>
            <a:ext cx="3672000" cy="11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Полимеризация обычно протекает без выделения побочных продуктов и характерна для мономеров с кратной связью. В результате формируется длинная цепь с заданным повторяющимся строением.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0600" y="2435125"/>
            <a:ext cx="31761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Поликонденсация: реакция с «выделением»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90600" y="2921650"/>
            <a:ext cx="3672000" cy="11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Поликонденсация сопровождается образованием низкомолекулярных веществ, например воды, аммиака или хлороводорода. Её применяют для получения полиамидов, полиэфиров и фенолформальдегидных смол.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792" y="1345200"/>
            <a:ext cx="2816516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синтетических полимеров и их применение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полимера определяется сочетанием способа получения, ключевых свойств и того, какие изделия нужно производить.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Учебно-справочные сведения о классификации и типичном применении полимеров; дата: 2026-05-14
</a:t>
            </a:r>
            <a:endParaRPr lang="en-US" sz="1078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полимер «закрепляется» за своей нишей: даже похожие материалы решают разные задачи благодаря уникальному набору свойств.
</a:t>
            </a:r>
            <a:endParaRPr lang="en-US" sz="16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45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000" y="1412720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3550" y="1436854"/>
            <a:ext cx="434400" cy="38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472" y="3239995"/>
            <a:ext cx="434400" cy="43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6750" y="3239995"/>
            <a:ext cx="434400" cy="43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Добавки и модификация свойств полимерных материалов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80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Пластификаторы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Пластификаторы увеличивают гибкость полимера и уменьшают хрупкость, поэтому изделия легче гнутся и меньше трескаются при эксплуатации. Их выбор важен для баланса прочности и удобства переработки.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3655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Стабилизаторы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Стабилизаторы замедляют старение полимеров под действием света и кислорода: снижают потерю прочности и изменение цвета. Благодаря им материал дольше сохраняет свойства в реальных условиях.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151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Наполнители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Наполнители повышают прочность и жёсткость, а также уменьшают стоимость композиции за счёт частичной замены дорогого сырья. Их дисперсность влияет на равномерность свойств изделия.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793022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Пигменты придают материалу устойчивый цвет и позволяют маркировать изделия. При правильном подборе они также защищают поверхность от части светового воздействия и поддерживают стабильный внешний вид.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8300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Антипирены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Антипирены снижают горючесть полимеров, повышая безопасность при нагреве и случайном возгорании. Эффект зависит от химии добавки и метода введения в расплав.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полимеров в разных отраслях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строительстве полимеры ценят за влагостойкость и долговечность, а в упаковке — за малую массу и барьерные свойства. Это влияет на выбор форм и технологий.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8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отраслевые данные из учебных и обзорных материалов по химии полимеров; точные проценты по регионам различаются.
</a:t>
            </a:r>
            <a:endParaRPr lang="en-US" sz="988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применения показывает: там, где важны лёгкость и защита от влаги, полимеры вытесняют многие традиционные материалы, обеспечивая массовость.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Полимеры в медицине и биотехнологиях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Стерильные шприцы, капельницы, контейнеры, шовные нити, протезы, импланты и медицинские мембраны делают из специальных полимеров. Для них особенно важны биосовместимость и химическая чистота.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материала определяется тем, одноразовый ли он, или рассчитан на длительную работу внутри организма. Поэтому учитывают точность формы, предсказуемое старение и стабильность свойств при стерилизации.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полимерного изделия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стадии: от сырья до управления отходами и повторной переработки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00" y="1787223"/>
            <a:ext cx="3465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6925" y="1787223"/>
            <a:ext cx="2887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пластиковых отходов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Полимерные отходы накапливаются, потому что многие пластмассы разрушаются очень медленно. Из-за этого упаковка и изделия после короткого использования остаются в окружающей среде на годы и десятилетия.
</a:t>
            </a:r>
            <a:endParaRPr lang="en-US" sz="1111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пластмасс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механическом распаде пластика образуется микропластик, который загрязняет воду и почву. Он способен распространяться далеко от места выброса и усложняет уборку загрязнений.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и загрязнение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повторное использование и возврат тары развиты слабо, поэтому значительная часть изделий становится отходами. Решающее значение имеют организационные схемы и доступность переработки.
</a:t>
            </a:r>
            <a:endParaRPr lang="en-US" sz="1065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вовлечённость в повторное использование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результат зависит от раздельного сбора, сортировки и дальнейшей переработки. Чистота потока отходов повышает шанс получить качественное вторичное сырьё и снизить нагрузку.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 переработка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обращения с полимерными отходами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переработка обычно подходит для отсортированных фракций, где материал можно измельчить и снова гранулировать. Это проще технологически, но чувствительно к загрязнениям.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принципы обращения с отходами полимеров из учебных и справочных материалов; точные доли зависят от страны и года.
</a:t>
            </a:r>
            <a:endParaRPr lang="en-US" sz="98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механической переработки остаётся высокой там, где налажен раздельный сбор. Чем выше качество сортировки, тем меньше объём отходов уходит на захоронение.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Биоразлагаемые и «зелёные» полимеры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Полимолочная кислота, полигидроксиалканоаты и полимеры на основе возобновляемого сырья рассматриваются как альтернатива части традиционных пластиков. Их связывают с потенциальным снижением зависимости от нефти и изменением углеродного баланса.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биоразложение работает не везде: многим материалам нужны определённые условия компостирования или промышленной переработки. В обычной среде они могут вести себя почти так же, как обычные пластмассы.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такие решения были полезны, важны инфраструктура сбора и понятные требования к утилизации. Без правильного пути отходов «зелёный» ярлык сам по себе не решает экологическую проблему полностью.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494" y="1574700"/>
            <a:ext cx="3140262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синтетических полимеров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полезные качества полимеров связаны с их химической природой и технологией получения, а ограничения — с безопасностью, долговечностью и экологическими последствиями.
</a:t>
            </a:r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полимеров формируется балансом: удобство и эксплуатационные свойства должны сопровождаться контролем безопасности и продуманным обращением с отходами.
</a:t>
            </a:r>
            <a:endParaRPr lang="en-US" sz="1582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5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из учебных курсов по химии и материаловедению полимеров; оценка качественная.
</a:t>
            </a:r>
            <a:endParaRPr lang="en-US" sz="103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полимерных материалов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Композиты, умные полимеры и самовосстанавливающиеся покрытия нацелены на повышение ресурса изделий. Такие материалы могут менять поведение в зависимости от условий и продлевать срок службы деталей.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вектор развития — полимеры для 3D-печати и более точные режимы химической переработки. Это помогает переходить к изготовлению ближе к форме «под задачу» и снижать лишние отходы производства.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 разработки полимеров с заранее заданными свойствами: от прочности и теплостойкости до биосовместимости. Тогда материал подбирают не «наугад», а под конкретный сценарий использования.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будущего — долговечные материалы, которые после применения легче возвращаются в производство. Для этого нужно сочетать безопасную эксплуатацию с инфраструктурой переработки и понятными условиями утилизации.
</a:t>
            </a:r>
            <a:endParaRPr lang="en-US" sz="130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Макромолекулы и полимеры как основа современной материальной культуры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макромолекул определяет свойства полимеров, а технология их получения даёт широкий спектр материалов. Они преобразили жизнь, но усилили проблему отходов. Ценность зависит от ответственного производства и переработки.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2026-05-14T07:15:14Z</dcterms:created>
  <dcterms:modified xsi:type="dcterms:W3CDTF">2026-05-14T07:15:14Z</dcterms:modified>
</cp:coreProperties>
</file>