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Транспортир: прибор для измерения углов в геометрии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углов начинается с транспортира.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транспортир на уроках геометрии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 — одна из главных фигур геометрии, а транспортир помогает измерять его точно и быстро. С его помощью строят фигуры, проверяют чертежи и записывают результаты в градусах.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транспортира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прибора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транспортир делают полукруглым, потому что такая форма удобна для измерения углов до 180°. Реже встречаются круговые модели, рассчитанные на полный оборот.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и 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корпусе нанесена градусная шкала с делениями и подписями. Обычно числа идут через 10° или 5°, чтобы было легче быстро находить нужное значение на чертеже.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транспортира есть центр и нулевая линия. Именно по ним прибор совмещают с вершиной и стороной угла, чтобы измерение получилось точным и понятным.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уроков особенно важны прозрачный материал, чёткие цифры и хорошо заметный центр. Такие детали помогают не закрывать рисунок и меньше ошибаться при 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транспортира и их назначение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прибора помогает правильно совместить его с чертежом и получить точный результат.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измерения зависит не только от делений, но и от правильного совмещения центра и нулевой линии.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транспортиры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и прозрачный вариант, который чаще всего используют в школе. Он удобен для тетради и хорошо показывает линии чертежа под корпусом прибора.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прочный инструмент, подходящий для частого использования. Такой транспортир реже встречается у школьников, но может быть удобен в мастерских и на черчении.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Полукруглый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модель для 7 класса. Она удобна там, где нужно измерять и строить углы в пределах от 0° до 180°.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 задач, связанных с полным поворотом на 360°. Такой вариант встречается реже, потому что в школьных заданиях обычно хватает полукруглого прибора.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угол транспортиром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прибором в школьной геометрии.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по величине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часто встречаются в построениях треугольников, ломаных линий и многоугольников, поэтому важно быстро узнавать их вид по числу градусов.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чаще встречаются острые и тупые углы, потому что именно они чаще используются в построениях и задачах на черчение.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углов по градусной мере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устроена градусная система: она помогает точно измерять углы и сравнивать их величины в геометрии и на чертежах.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составляет полный круг, и каждая из них называется градусом.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шкалу без ошибок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ноль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с какой стороны угла начинается отсчёт. Нулевая линия должна совпадать с одной стороной угла, иначе результат сразу станет неверным.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нужный ряд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транспортире две шкалы, выбирай ту, где отсчёт идёт от стороны, приложенной к нулю. Это главное правило при чтении значения.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напротив второй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ищут там, где вторая сторона угла пересекает шкалу. Взгляд должен быть направлен точно напротив деления, без смещения в сторону.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кажется странным, лучше ещё раз сверить обе стороны угла и пересчитать по другой шкале. Так проще избежать случайной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измерении углов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возникают при неправильном совмещении прибора с чертежом и легко исправляются внимательной проверкой.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самим транспортиром, а с невнимательным совмещением и чтением шкалы.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измерения углов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угол по заданной величине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 луча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луч и отмечают его начальную точку — вершину будущего угла. Это задаёт место, откуда начинается построение и где будет стоять транспортир.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нужного деления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находят заданное значение, например 35°, 60° или 120°, и ставят отметку. Важно использовать ту шкалу, которая начинается от нуля на совмещённой стороне.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Совмещение прибора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центр транспортира совмещают с вершиной, а нулевую линию — с одним из лучей. От правильного положения прибора зависит точность всего построения.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Проведение второго луча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отмеченную точку проводят второй луч от вершины. Так получают угол нужной величины, который затем можно использовать в чертеже или в построении фигуры.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транспортир используется чаще всего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особенно полезен там, где требуется аккуратное построение линий и углов с заданной величиной.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прибор нужен не только на уроках: он востребован в прикладных задачах, где важна точность чертежа.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применения транспортира в геометрии, черчении и прикладных областях.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в реальной жизни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крыши для дома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крыши важно выдержать нужный наклон, чтобы вода и снег не задерживались на поверхности. Транспортир помогает проверить угол на схеме и сравнить его с требуемым значением. Это делает чертёж более точным и понятным.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разметка мебели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мастер делает полку, стол или рамку, ему приходится следить за углами соединения деталей. Небольшое отклонение меняет форму всей конструкции. Транспортир помогает проверить наклон, чтобы детали сходились ровно и выглядели аккуратно.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углы помогают обозначать повороты маршрута, направления и расположение объектов. Транспортир позволяет измерить и сравнить их, чтобы схема была читаемой. Такой приём полезен не только в географии, но и при составлении простых планов.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измерения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убедиться, что угол измерен без смещения и выбран верный отсчёт.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точный размер угла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построение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измерен правильно, фигура получается такой, как задумано в задании. Это особенно важно при построении треугольников, многоугольников и симметричных рисунков без искажений.
</a:t>
            </a:r>
            <a:endParaRPr lang="en-US" sz="1269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ошибка может изменить наклон линии и нарушить общий вид схемы. Точная проверка помогает заметить неточности раньше, чем чертёж будет сдан или использован в работе.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известна величина угла, легче сравнивать фигуры и решать геометрические задания. Это экономит время и делает рассуждения более понятными на уроке.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с точностью до нескольких градусов важно, потому что неточность сразу влияет на форму. Чем внимательнее работа с транспортиром, тем надёжнее итоговый ответ.
</a:t>
            </a:r>
            <a:endParaRPr lang="en-US" sz="13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угловых величин на примерах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удобно использовать при изучении классификации углов и при устных ответах.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значение, тем дальше угол от острого вида; таблица помогает быстро запомнить границы между основными группами.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значения углов, используемые в школьной геометрии.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измерения углов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наблюдения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измерения углов появились в астрономии, геодезии и строительстве. Людям нужно было определять направления, расстояния и формы объектов, поэтому возникла потребность в точном счёте углов.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приборов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были созданы специальные инструменты для измерения и построения углов. Они стали основой для более удобных и компактных устройств, которые можно было использовать в учебной и практической работе.
</a:t>
            </a:r>
            <a:endParaRPr lang="en-US" sz="108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транспортир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транспортир — простой и недорогой прибор, который помогает измерять, строить и проверять углы в тетради или на чертеже. Благодаря этому он стал важной частью школьной геометрии.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удобный транспортир для школы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шкала без лишних усилий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работы лучше выбрать транспортир с хорошо читаемыми цифрами и чёткими делениями. Если шкалу видно сразу, меньше шансов перепутать нужное значение при измерении угла на чертеже.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корпус и видимый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пластик помогает видеть линии под прибором и не закрывает рисунок. Хорошо заметный центр облегчает совмещение с вершиной угла и делает измерение более точным даже на небольших схемах.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размер для пенала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длиной 10–15 см удобно носить с собой и использовать на уроке. Она не занимает много места, легко помещается в пенал и не перекрывает большую часть чертежа при работе.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 транспортиром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точность измерения зависит от каждого шага: от совмещения прибора до проверки результата.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действия связаны между собой: ошибка на любом шаге влияет на ответ. Аккуратность важнее скорости при работе с транспортиром.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измерения углов в школьной геометрии.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как важный инструмент геометрии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помогает не только измерять углы, но и строить фигуры, проверять чертежи и понимать градусную систему. Это простой прибор, без которого школьная геометрия была бы намного менее точной.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2026-05-29T01:11:34Z</dcterms:created>
  <dcterms:modified xsi:type="dcterms:W3CDTF">2026-05-29T01:11:34Z</dcterms:modified>
</cp:coreProperties>
</file>