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2240434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Ткани, органы и системы органов многоклеточных животных: ключевые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организации живых организмов от клеток до систем органов в животном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многоклеточности изменила жизнь: клетки стали работать вместе, образуя ткани и органы. Это позволило животным развивать сложные функции и адаптироваться к разным условиям.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многоклеточных организмов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17" y="2243143"/>
            <a:ext cx="1953673" cy="24698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692" y="2243143"/>
            <a:ext cx="1953673" cy="24698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292" y="2243143"/>
            <a:ext cx="1953673" cy="24698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3604" y="2243143"/>
            <a:ext cx="1953673" cy="24698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тканей у животных и их функции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71214" y="1510467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защитой и покрывает внешние и внутренние поверхности тела. Эти клетки плотно соединены, образуя барьер и обеспечивая обмен веществ.
</a:t>
            </a:r>
            <a:endParaRPr lang="en-US" sz="1025" dirty="0"/>
          </a:p>
        </p:txBody>
      </p:sp>
      <p:sp>
        <p:nvSpPr>
          <p:cNvPr id="15" name="Text 3"/>
          <p:cNvSpPr txBox="1"/>
          <p:nvPr/>
        </p:nvSpPr>
        <p:spPr>
          <a:xfrm>
            <a:off x="2564190" y="1510467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35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поддержку и соединение различных частей тела. Включает разные виды, например, кровь и кость, с обильным межклеточным веществом.
</a:t>
            </a:r>
            <a:endParaRPr lang="en-US" sz="1005" dirty="0"/>
          </a:p>
        </p:txBody>
      </p:sp>
      <p:sp>
        <p:nvSpPr>
          <p:cNvPr id="16" name="Text 4"/>
          <p:cNvSpPr txBox="1"/>
          <p:nvPr/>
        </p:nvSpPr>
        <p:spPr>
          <a:xfrm>
            <a:off x="4690542" y="1510467"/>
            <a:ext cx="1889787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движение организма. Сокращается и расслабляется, обеспечивая активность мышц и работу внутренних органов.
</a:t>
            </a:r>
            <a:endParaRPr lang="en-US" sz="1107" dirty="0"/>
          </a:p>
        </p:txBody>
      </p:sp>
      <p:sp>
        <p:nvSpPr>
          <p:cNvPr id="17" name="Text 5"/>
          <p:cNvSpPr txBox="1"/>
          <p:nvPr/>
        </p:nvSpPr>
        <p:spPr>
          <a:xfrm>
            <a:off x="6816898" y="1510467"/>
            <a:ext cx="188978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сигналы и регулирует реакции организма. Состоит из нейронов, обеспечивающих связь между органами и координацию.
</a:t>
            </a:r>
            <a:endParaRPr lang="en-US" sz="11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животных и их функции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типов тканей с их основными задачами в организме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ткани выполняет уникальную роль, обеспечивая жизнедеятельность и адаптацию организма.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эпителиальной ткани плотно связаны, образуя непрерывные поверхности, что обеспечивает защиту организма от повреждений и инфекции.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ткань: строение и функции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эпителий участвует в выделении, например, в железах, регулируя обмен веществ и поддерживая гомеостаз.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всасывания характерна для эпителия кишечника, где питательные вещества переходят в кровь для дальнейшего использования.
</a:t>
            </a:r>
            <a:endParaRPr lang="en-US" sz="9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19764" y="3304813"/>
            <a:ext cx="222097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соединительной ткани и её функции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прочность скелета и опору телу, защищая внутренние органы от повреждений.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Запасает энергию и служит теплоизоляцией, поддерживая температуру тела.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и упругая, обеспечивает амортизацию и поддержку суставов.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Транспортирует кислород, питательные вещества и удаляет продукты обмена из тканей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Поперечно-полосатая мышечная ткань образует скелетные мышцы и отвечает за произвольные движения тела.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 расположена в стенках внутренних органов, обеспечивая непроизвольные сокращения для работы систем.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 формирует миокард, поддерживая ритмичные сокращения сердца для кровообращения.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ткань: разновидности и особенности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передают электрические сигналы, обеспечивая коммуникацию между клетками и координацию действий организма.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 поддерживают нейроны, обеспечивая питание, защиту и восстановление тканей.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участвует в обработке информации, полученной от органов чувств, и формирует ответные реакции.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она контролирует деятельность органов и поддерживает гомеостаз через сложные регуляторные механизмы.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ткань: компоненты и функции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Орган: строение и функции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Многотканевая организация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объединяет разные типы тканей для выполнения конкретной задачи. Эта комплексная структура обеспечивает более эффективное функционирование.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строения сердца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включает мышечную, соединительную и нервную ткани. Их взаимодействие обеспечивает ритмичные сокращения и координацию работы органа.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количества органов у животных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организма сопровождается значительным увеличением числа специализированных органов.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многоклеточных привела к разнообразию органов, что повысило адаптационные возможности животных.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биологических исследований, 2023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органов состоит из различных органов, которые совместно выполняют специфические функции для поддержания жизнедеятельности организма в целом.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дыхательная система включает лёгкие и трахею, обеспечивая обмен газов — поступление кислорода и удаление углекислого газа.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органов: объединение для общей задачи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состоит из органов, таких как рот, желудок и кишечник, и отвечает за переваривание пищи и усвоение питательных веществ.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объединяет головной мозг и нервы, координируя работу всех органов и обеспечивая реакцию организма на внешние и внутренние стимулы.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взаимодействия систем органов в организме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энергии через системы органов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уровня глюкозы в крови после еды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пищеварительная система переваривает пищу, а кровеносная быстро распределяет глюкозу для энергообеспечения клеток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тесное взаимодействие двух систем для поддержания гомеостаза и обеспечения энергией тканей.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строение и функции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включает ротовую полость, пищевод и желудок, где начинается механическое и химическое разложение пищи под воздействием ферментов.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и толстый кишечник обеспечивают всасывание питательных веществ и удаление непереваренных остатков, завершая процесс пищеварения.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органы и процессы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дыхания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полость, гортань и трахея служат путями для воздуха, который затем попадает в бронхи и лёгкие. Эти органы обеспечивают поступление кислорода в организм.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и поддержание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кислород из воздуха попадает в кровь, а углекислый газ выводится из организма. Этот обмен газов необходим для клеточного дыхания и поддержания жизнедеятельности.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система: ключевые органы и значения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сердца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работает как насос, перекачивая кровь по организму. Оно состоит из камер, обеспечивающих циркуляцию кислородсодержимой и венозной крови.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и их роль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несут кровь от сердца к органам, veins возвращают ее обратно, а капилляры обеспечивают обмен веществ между кровью и тканями.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система: органы и их роль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избыток воды, соли и отходы обмена веществ, тем самым поддерживая гомеостаз и чистоту внутренней среды организма.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Мочеточники, мочевой пузырь и уретра обеспечивают вывод мочи из организма, регулируя водно-солевой баланс и предотвращая накопление вредных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регулирует долгосрочные процессы с помощью гормонов, поддерживая развитие, рост и адаптацию организма в сочетании с нервной системой.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эндокринная системы: взаимная регуляция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быструю передачу электрических сигналов между органами, отвечая мгновенно на изменения внешней и внутренней среды.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объединяются в органы, где их специализированные функции взаимодополняются для выполнения сложных задач организма.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движение обеспечивается слаженной работой мышечной, нервной и опорной систем, демонстрируя интеграцию на всех уровнях организации.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тканей, органов и систем в жизнедеятельности животных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формируют системы, которые координируют работу всего организма, обеспечивая полноценное выполнение биологических функций.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понимание организованности живых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тканей, органов и систем раскрывает принципы строения многоклеточных животных, объясняя их сложность и устойчивость в природе, что важно для биологии и медицины.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2026-05-08T20:08:13Z</dcterms:created>
  <dcterms:modified xsi:type="dcterms:W3CDTF">2026-05-08T20:08:13Z</dcterms:modified>
</cp:coreProperties>
</file>