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взаимно перпендикулярных прямой и плоскости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по признаку построить перпендикуляр и уверенно доказывать в пространстве.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эта тема в стереометрии?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прямой и плоскости связывает рисунок на бумаге с реальными пространственными измерениями. Она помогает находить высоты многогранников, расстояния от точки до плоскости и углы, а затем становится опорой для пирамид, призм и правильных многогранников.
</a:t>
            </a:r>
            <a:endParaRPr lang="en-US" sz="891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взаимной перпендикулярности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a перпендикулярна плоскости α, если она пересекает плоскость в точке O и перпендикулярна любой прямой этой плоскости, проходящей через O. Тогда O — основание перпендикуляра.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понимается как «жёсткое» направление: сколько бы ни проводили прямые в плоскости α через O, прямая a всегда образует с ними угол 90°. Это и есть проверяемая геометрическая идея.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 ⟂ α, то любой отрезок прямой a от точки O до другой точки плоскости составляет с плоскостью прямой угол. Так определение превращается в наглядный ориентир для построений.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перпендикуляра к плоскости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прямая и плоскость или точка, через которую нужно провести перпендикуляр.
</a:t>
            </a:r>
            <a:endParaRPr lang="en-US" sz="1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модель: вертикаль и плоскость основания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изображает схема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удобно представлять как горизонтальную поверхность: по ней «раскладывается» чертёж. Прямая рассматривается как вертикальный отрезок, который пересекает плоскость в одной точке — это и есть основание перпендикуляра O.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«читать»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перпендикулярность, в самой плоскости проводят две пересекающиеся прямые через O. Тогда прямой угол между выбранной прямой и обеими линиями показывает, что прямая действительно перпендикулярна плоскости.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определения и их смысл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Терминология превращает определение и признак в чёткий алгоритм действий на чертеже.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чтобы доказать a ⟂ α, достаточно показать перпендикулярность прямой двум пересекающимся прямым, лежащим в плоскости α.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определения и признака из школьной стереометрии 10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рассмотреть две пересекающиеся прямые в плоскости вместо «бесконечного множества» направлений.
</a:t>
            </a:r>
            <a:endParaRPr lang="en-US" sz="2095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через точку O образует прямой угол с двумя пересекающимися прямыми плоскости α, она перпендикулярна всей плоскости.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признака перпендикулярности для прямой и плоскости (стереометрия, 10 класс).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Вспомогательная схема для проверки перпендикулярности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две пересекающиеся прямые лежат в одной плоскости и имеют общую точку O. Через O проводится третья прямая так, что с каждой из двух линий получается угол 90°.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фиксирует достаточное условие: если одна прямая одновременно перпендикулярна двум пересекающимся прямым плоскости, то она перпендикулярна этой плоскости целиком. Именно поэтому схемы такого вида часто встречаются в доказательствах.
</a:t>
            </a:r>
            <a:endParaRPr lang="en-US" sz="87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на чертеже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Процедура повторяет логику признака перпендикулярности.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0543" y="1581850"/>
            <a:ext cx="5515463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задач на перпендикуляр к плоскости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Типология задач школьного курса по теме перпендикулярности прямой и плоскости.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задачи требуют одного и того же «ядра»: выбрать основание и применить признак через две пересекающиеся прямые.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доказательство и построение сводятся к выбору точки (основания) и проверке перпендикулярности через две пересекающиеся прямые плоскости α.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перпендикуляра через точку вне плоскости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A не принадлежит плоскости α, сначала находят основание перпендикуляра O на плоскости. Для этого используют признак: перпендикулярность доказывают через две пересекающиеся прямые в α.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Построенная прямая a проходит через A и через O. В записи удобно фиксировать: a ⟂ α, а отрезок AO становится тем самым перпендикуляром к плоскости, который соединяет точку с плоскостью по кратчайшему пути.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следствие для задач: длина AO — это расстояние от точки A до плоскости α. Поэтому дальнейшие вычисления сводятся к работе с прямоугольными треугольниками на чертеже, где один угол 90° уже задан.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 плоскости можно провести только одну прямую, перпендикулярную плоскости.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обосновать построение, берут в плоскости две пересекающиеся прямые через O. Прямая, перпендикулярная обеим, и будет искомой нормалью к плоскости α.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взаимной перпендикулярности прямой и плоскости (признак и следствие из него)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высотой в многогранниках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или призмы — это отрезок, который опущен на плоскость основания под прямым углом. Поэтому он является перпендикуляром к плоскости основания и проходит через её основание.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объясняет, почему в вычислениях объёма высота фигурирует вместе с площадью основания: объём равен произведению площади основания на высоту. Без перпендикулярности такая подстановка была бы некорректной.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построении и доказательстве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1: пытаться доказать перпендикулярность, проверяя только к одной прямой плоскости. Признак требует двух пересекающихся прямых, лежащих в одной и той же плоскости α через точку O.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2: отсутствует общая точка пересечения прямой и плоскости. Без точки O невозможно говорить о том, что именно в этой точке проводится перпендикуляр к плоскости и какие углы с какими прямыми сравниваются.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3: смешение понятий «перпендикуляр к прямой», «перпендикуляр к отрезку» и «перпендикуляр к плоскости». Перпендикуляр к плоскости задаётся углом между прямой и плоскостью, который получается из прямых углов с двумя линиями.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4: неверно обозначают основание перпендикуляра и точку пересечения. Если перепутать O с другой точкой, то доказательство признака формально рушится: перестаёт быть выполнено требование «через O лежат две пересекающиеся прямые».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67099"/>
            <a:ext cx="4208700" cy="14111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решения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чек-лист помогает убедиться, что построение перпендикуляра выполнено по признаку и вывод сделан обоснованно.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считается строгим, когда: выбрана правильная точка O, построены две пересекающиеся прямые в плоскости α и доказаны прямые углы с обеими, после чего сделана корректная запись a ⟂ α.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Методический алгоритм проверки по признаку перпендикулярности.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на основе теоремы о двух пересекающихся прямых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признака опирается на теорему: если прямая перпендикулярна двум пересекающимся прямым некоторой плоскости, то она перпендикулярна всей этой плоскости.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решении обязательно указывают две прямые, которые лежат в плоскости α, и подчёркивают их пересечение в общей точке O. Именно наличие общей точки связывает построение с геометрией плоскости.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фиксируют: прямая a проходит через O и образует прямой угол с каждой из выбранных прямых. После этого делается вывод a ⟂ α, который не требует дополнительных проверок на «бесконечное число» прямых.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1819" y="2167825"/>
            <a:ext cx="137813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задачах школьного курса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 плоскости задаёт расстояние от точки до плоскости: длина перпендикуляра AO. Это позволяет переводить задачу о расстоянии в вычисление в прямоугольном треугольнике.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многогранников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высота пирамиды или призмы, строят перпендикуляр к плоскости основания. Затем по высоте и площади основания получают параметры тела и находят неизвестные величины.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в пространстве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угол между прямой и плоскостью, сначала проводят перпендикулярную опору в плоскости и формируют прямоугольную конструкцию. Угол корректно определяют через перпендикулярные прямые.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помогает добавлять «удобные» прямоугольники внутри пространственной фигуры. Так задача сводится к знакомым планиметрическим соотношениям и аккуратным вычислениям.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приложения геометрической модели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перпендикуляр к горизонтальной плоскости задаёт вертикальность стен, колонн и опорных элементов. Практически это соответствует контролю правильного положения конструкций относительно основания.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 и инженерной графике перпендикуляр используют при построении проекций и разрезов, чтобы сохранять точные взаимные положения деталей. Там, где важна симметрия и прямой угол, без перпендикуляра не обойтись.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3D-моделировании и компьютерной графике нормаль к поверхности определяет ориентацию объекта и направление вычислений освещения. По сути, геометрическое «90°» превращается в основу корректного визуального эффекта.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обозначений и формулировок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исходные данные: плоскость α и точка/прямая a. Сразу обозначьте, где проходит прямая a — через точку O или через точку A вне плоскости.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прямая должна быть перпендикулярной плоскости, обозначьте основание перпендикуляра: O — точка пересечения прямой и плоскости α.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плоскости α через O постройте две пересекающиеся прямые. Проверьте, что прямая a образует прямой угол с каждой из этих двух прямых.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запись вывода: a ⟂ α. Главная формулировка для обоснования: достаточно прямых углов с двумя пересекающимися прямыми плоскости α.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что важно запомнить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взаимно перпендикулярных прямой и плоскости опирается на выбор точки пересечения O, использование двух пересекающихся прямых в плоскости α и доказательство прямых углов, после чего вывод записывают как a ⟂ α.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2026-05-12T06:29:45Z</dcterms:created>
  <dcterms:modified xsi:type="dcterms:W3CDTF">2026-05-12T06:29:45Z</dcterms:modified>
</cp:coreProperties>
</file>