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Инфинитивная группа с um ... zu: зачем она нужна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выражать цель действия в немецком языке.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инфинитивная группа
</a:t>
            </a:r>
            <a:endParaRPr lang="en-US" sz="3616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Инфинитивная группа помогает связать действие и его цель в одном предложении. Конструкция um ... zu отвечает на вопрос wozu? и часто переводится как «чтобы» или «для того чтобы».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схема конструкции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um обычно стоят слова, которые уточняют цель действия, а затем — инфинитив с zu в самом конце группы.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одна часть сообщает о действии, а инфинитивная группа поясняет, ради чего это действие выполняется: Ich lerne Deutsch, um in Berlin zu studieren.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такая группа стоит после главной части, но при необходимости может начинать предложение, если этого требует смысл или стиль текста.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296477"/>
            <a:ext cx="3765900" cy="1373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Um ... zu, damit и weil: сравнение значений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конструкции похожи по смыслу, но различаются по грамматике и употреблению.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Um ... zu и damit выражают цель, но выбираются по числу действующих лиц; weil вводит причину, а не цель.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инфинитивных групп в немецком языке
</a:t>
            </a:r>
            <a:endParaRPr lang="en-US" sz="11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ставится запятая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конструкцией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инфинитивной группой с um ... zu всегда ставится запятая. Она отделяет главную часть предложения от группы цели и делает структуру понятнее.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она нужна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запятой помогает не перепутать цель действия с обычным набором слов. В письменной речи это правило особенно важно для аккуратного и правильного оформления.
</a:t>
            </a:r>
            <a:endParaRPr lang="en-US" sz="179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предложение с um ... zu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правильного построения предложения.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974365"/>
            <a:ext cx="452400" cy="36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8850" y="1929125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1750" y="1954258"/>
            <a:ext cx="452400" cy="40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52215"/>
            <a:ext cx="452400" cy="3619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72325" y="3506975"/>
            <a:ext cx="452400" cy="452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конструкция особенно часто используется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359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темах um ... zu часто помогает сказать, зачем ученик учит слова, готовится к проверочной работе или повторяет правило перед уроком.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10772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34088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подходит для рассказа о занятиях спортом, музыкой или другими делами, когда важна цель регулярной практики и постепенного результата.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9501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и тренировки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62817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удобно использовать, когда нужно объяснить, почему кто-то копит деньги, делает покупки или откладывает их на конкретную вещь.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8230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и деньги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4845100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часто встречается, когда человек помогает другим, делает что-то дома или выполняет простое действие ради конкретного результата.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5386350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 повседневные дела
</a:t>
            </a:r>
            <a:endParaRPr lang="en-US" sz="1374" dirty="0"/>
          </a:p>
        </p:txBody>
      </p:sp>
      <p:sp>
        <p:nvSpPr>
          <p:cNvPr id="23" name="Text 10"/>
          <p:cNvSpPr txBox="1"/>
          <p:nvPr/>
        </p:nvSpPr>
        <p:spPr>
          <a:xfrm>
            <a:off x="1972325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о путешествиях конструкция показывает намерение: поехать в город, увидеть достопримечательности или отдохнуть в нужное время.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2513575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цели в учебных примерах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тема чаще всего связана со школьными ситуациями и личными планами.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типичным примерам школьного курса немецкого языка, 8 класс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занимает самую большую долю, но конструкция встречается и в бытовых, спортивных и дорожных ситуациях.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внутри инфинитивной группы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um сначала идут слова, которые уточняют цель или обстоятельства действия, а сам инфинитив с zu ставится в самом конце группы.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группе есть дополнения и обстоятельства, они обычно располагаются перед глаголом: um morgen den Test gut zu bestehen.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отделяемых приставках приставка соединяется с глаголом: um anzufangen, um mitzunehmen. Отдельно от zu она не пишется.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правило: инфинитив не может стоять в середине группы. Конец конструкции всегда занимает вся глагольная форма целиком.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4952" y="1345200"/>
            <a:ext cx="3594195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правильные формы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где ученики чаще всего ошибаются при построении конструкции.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при изучении инфинитивной группы um ... zu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трудности связаны с порядком слов, падежом местоимений и пунктуацией; это самые важные места для самопроверки.
</a:t>
            </a:r>
            <a:endParaRPr lang="en-US" sz="162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и дополнения в группе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помогает определить форму местоимения внутри инфинитивной группы. Поэтому в предложении um ihm zu helfen используется Dativ, а не Akkusativ. На иллюстрации удобно показать, как слово остается при своем глаголе и не меняет грамматическую роль.
</a:t>
            </a:r>
            <a:endParaRPr lang="en-US" sz="969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сохраняет нужный падеж
</a:t>
            </a:r>
            <a:endParaRPr lang="en-US" sz="1228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группе есть дополнение или обстоятельство, они обычно идут перед инфинитивом. Так фраза звучит естественно: um morgen den Test gut zu bestehen. Такая схема помогает ученику увидеть порядок слов и правильно собрать всю конструкцию.
</a:t>
            </a:r>
            <a:endParaRPr lang="en-US" sz="1046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стоит перед инфинитивом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группы важно не смешивать, кто что делает и к чему относится. На рисунке можно выделить местоимения, дополнения и глагол разными цветами. Это наглядно показывает, что каждое слово сохраняет свое место и свою функцию.
</a:t>
            </a:r>
            <a:endParaRPr lang="en-US" sz="1029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 — одна грамматическая роль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две личности в предложении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 не только перевод, но и грамматическую разницу между конструкциями.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школьной грамматики немецкого языка.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исполнитель действия один, подходит um ... zu; при разных подлежащих выбирают damit.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цель действия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 к действию вопрос wozu? или зачем?. Если ответ показывает намерение, а не причину, чаще всего подходит конструкция um ... zu.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предложение с переводом: «чтобы», «для того чтобы» обычно передают именно цель. Например, Wir üben jeden Tag, um sicherer zu sprechen.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значение ближе к причине и отвечает на warum?, нужна другая конструкция, чаще weil. Um ... zu не объясняет причину, а обозначает цель.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между um ... zu и damit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проверке подлежащего, значения и пунктуации в немецком 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6650" y="1412720"/>
            <a:ext cx="3801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500" y="3239995"/>
            <a:ext cx="4344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4300" y="1412720"/>
            <a:ext cx="3258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000" y="3239995"/>
            <a:ext cx="434400" cy="43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Инфинитивная группа в длинных предложениях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тексты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учебниках такая конструкция помогает передать цель коротко и без лишних повторов. Одно предложение становится компактнее, но смысл остается точным и понятным.
</a:t>
            </a:r>
            <a:endParaRPr lang="en-US" sz="1119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объявлениях важно быстро сообщить, зачем что-то делается. Инфинитивная группа делает формулировку лаконичной и помогает сразу увидеть намерение автора сообщения.
</a:t>
            </a:r>
            <a:endParaRPr lang="en-US" sz="1126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правилах и заданиях um ... zu удобно связывает действие с его результатом. Текст звучит яснее, потому что не нужно строить два отдельных предложения.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работы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сочинении или ответе на вопрос длинная мысль может быть выражена одной грамматической конструкцией. Это делает текст связным, но не перегруженным.
</a:t>
            </a:r>
            <a:endParaRPr lang="en-US" sz="119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Мини-истории с um ... zu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ученик остается за столом и повторяет новые слова. Он учится внимательно, um gute Noten zu bekommen. На иллюстрации это может быть школьная комната, тетрадь и спокойная домашняя атмосфера, где цель действий сразу понятна.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готовится к контрольной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сидит у окна с книгой и выписывает новые слова. Sie liest viel, um neue Wörter zu lernen. На картинке можно передать тихий вечер, открытую книгу и сосредоточенность, которые помогают запомнить смысл конструкции.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читает книгу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выходные семья собирает вещи и отправляется к морю. Они едут früh los, um sich auszuruhen. Такая сцена хорошо показывает, как конструкция связывает поездку с ее целью и делает рассказ естественным для повседневной темы.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едет к морю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и различие с другими инфинитивными группами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конструкции строятся похоже, но служат разным смысловым задачам в предложении.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правилам школьной грамматики немецкого языка.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Um ... zu показывает цель, ohne ... zu — отсутствие действия, anstatt ... zu — замену действия.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041725"/>
            <a:ext cx="3765900" cy="18829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модели с примерами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модели с um ... zu и их смысл для школьных тем.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моделях конструкция связывает действие с понятной целью и подходит для учебы, покупок, спорта и подготовки к проверке.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 теме инфинитивных групп в школьном курсе немецкого языка.
</a:t>
            </a:r>
            <a:endParaRPr lang="en-US" sz="113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 смысл: um ... zu выражает цель действия. Если в предложении слышится «зачем?», а не «почему?», эта конструкция, вероятно, подходит лучше всего.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 на подлежащее. Если действие выполняет один и тот же человек или предмет, выбирают um ... zu; при разных подлежащих нужна конструкция damit.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проверь форму глагола: инфинитив всегда стоит в конце группы, а перед ним находятся все относящиеся к нему слова. Не забывай и про запятую перед группой.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избегай типичных ошибок: не пропускай zu, не путай падеж местоимений и не смешивай эту конструкцию с weil. Тогда предложения будут грамотными и точными.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перед выполнением упражнений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00" y="459750"/>
            <a:ext cx="3910500" cy="42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43500" y="360000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зачем нужно уметь использовать um ... zu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143500" y="3240000"/>
            <a:ext cx="35910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um ... zu помогает говорить по-немецки короче, точнее и логичнее. Она нужна, чтобы ясно показать цель действия и правильно соединять части предложения в школьных заданиях.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2026-05-25T02:47:36Z</dcterms:created>
  <dcterms:modified xsi:type="dcterms:W3CDTF">2026-05-25T02:47:36Z</dcterms:modified>
</cp:coreProperties>
</file>