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редкой любви, не знающей ответа, но не теряющей достоинства.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Куприн. «Гранатовый браслет»: любовь, честь и трагедия
</a:t>
            </a:r>
            <a:endParaRPr lang="en-US" sz="26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 рубеже эпох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 возник в начале XX века, когда старые нормы уже теряли устойчивость, а внимание писателей всё чаще обращалось к внутреннему миру человека. Куприн соединяет точные бытовые детали, психологическую глубину и символику.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фрагмента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построен как психологическая новелла: внешних событий немного, но каждое из них сразу меняет эмоциональный тон повествования и усиливает напряжение.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эпистолярный мотив: письма и подарок становятся не просто предметами сюжета, а способом раскрыть скрытую драму чувств и отношений.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сосредоточена вокруг одного конфликта, поэтому внимание читателя направлено прежде всего на переживания героев, а не на развитие действия.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реакции на Желткова и его собственное письмо постепенно создают его образ, показывая, как незаметный человек оказывается нравственно значительнее окружающих.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Николаевна Шеина: образ и визуальный характер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красота высшего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Николаевна воспринимается как женщина, привыкшая к внутренней дисциплине и безупречным манерам. Её красота не броская, а холодновато-утончённая, словно созданная для света и дистанции. В её облике легко показать спокойный взгляд, ровную осанку и тщательно собранный силуэт.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порядку и долгу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определяется чувством меры, уважением к семейным правилам и умением сохранять самообладание. Даже тревога у Веры проявляется не открыто, а через сдержанный жест, напряжённое выражение лица и едва заметную внутреннюю настороженность.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Закрытость, за которой скрыта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Веры строится на соединении внешней благородной ясности и внутренней замкнутости. Для иллюстрации важны светлые тона, холодные отблески, тонкие детали одежды и лица, передающие не только красоту, но и эмоциональную отстранённость.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Василий Шеин и семейный фон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Василий Шеин показан как человек умный, доброжелательный и ироничный. Он способен понять чувства других, но остаётся частью светского мира, где важны форма, такт и внешняя уравновешенность.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Шеиных производит впечатление благополучия: здесь есть привычный порядок, уважение и спокойный уклад. Однако за этой устойчивостью ощущаются усталость и недостаток подлинной душевной близости.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письмо и подарок становятся событием, нарушающим равновесие. На фоне внешне спокойной семьи чужое чувство звучит особенно резко и заставляет героев по-новому взглянуть на привычную жизнь.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как центральный носитель темы любви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— мелкий чиновник, стоящий далеко от мира Веры по положению и образу жизни. Но именно он оказывается нравственно цельным человеком, верным своему чувству до конца.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любовь не ищет выгоды, не требует взаимности и не обещает личного счастья. Она существует как долг сердца, соединяя скромность, терпение, почтительность и готовность к страданию.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Куприн показывает редкость бескорыстной любви. Внешне незаметный человек приобретает в повести особую духовную высоту, потому что не отказывается от своей внутренней правды.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фрагмента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и эмоциональных поворотов в эпизоде.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5788" y="1845400"/>
            <a:ext cx="146025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гранатового браслета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Браслет выглядит изящно и драгоценно, но одновременно вызывает беспокойство. В нём соединяются притягательность подарка и ощущение скрытой угрозы, нарушающей привычные границы.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и жизненная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Гранаты ассоциируются с цветом крови, энергией и сильным чувством. Этот образ делает любовь Желткова не отвлечённой идеей, а живой и почти болезненно ощутимой реальностью.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вне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становится знаком чувства, которое не может быть принято светским обществом. Он подчёркивает несовместимость внутренней правды героя с внешними нормами приличия.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и трагический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Браслет связывает любовь, память и неизбежность развязки. Как вещь он остаётся материальным следом чувства, которое не получило ответа, но сохранило духовную силу.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Бетховена как смысловой ключ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Бетховена в повести связана с представлением о высшей, очищенной любви. Она помогает передать то, что невозможно выразить обычной речью, и поднимает частную историю до уровня искусства.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Желткова музыка становится формой исповеди и знаком его внутренней глубины. Через этот мотив его чувство звучит не как слабость, а как духовное переживание особой силы.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подлинная любовь живёт не только в поступках и словах. Она существует также в памяти, культуре и способности человека слышать чужую душу.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фрагмента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событий немного, но каждое из них резко меняет внутреннее состояние героев и углубляет конфликт.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эмоций идёт от тревоги к трагедии: главным событием становится не действие, а нравственное потрясение.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конфликт: долг и чувство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оценивает происходящее через честь семьи, меру и общественную приличность; для неё важно не нарушить порядок, в котором воспитаны её представления о достоинстве и ответственности.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Желтков, напротив, признаёт только внутреннюю правду чувства: его любовь не требует взаимности, но требует верности самому себе, даже ценой страдания и отказа от личного счастья.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этих позиций не сводится к простому противостоянию правого и виноватого. Каждая сторона действует в рамках собственных нравственных оснований и искренне считает их единственно возможными.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трагедия становится неизбежной: мир светских норм не способен вместить абсолютность любви, а чувство Желткова не может измениться, не перестав быть самим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характеристика героев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Веры и её окружения точна, вежлива и сдержанна; за внешней корректностью слышатся привычка к самообладанию, светская дистанция и осторожность в выражении эмоций.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признания Желткова построены иначе: в них чувствуется предельная искренность, внутреннее напряжение и уважение к адресату, что делает его слово особенно личным и убедительным.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речевых манер помогает Куприну показать не только различие характеров, но и глубину переживаний: внешне спокойная беседа скрывает сильнейший нравственный и эмоциональный разлом.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функции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связан с основной проблемой повести и какую художественную роль он выполняет.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показывает, что они действуют по разным нравственным законам: от светской нормы и семейного порядка до жертвенной любви и философского понимания чувства.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браслет»; анализ фрагмента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20462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888" y="3346187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3750" y="1461255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генерала Аносова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Аносов говорит как человек, проживший долгую жизнь и научившийся видеть за бытовыми событиями не случайность, а глубокий смысл человеческих отношений и поступков.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реплики Аносова Куприн подсказывает читателю, что настоящая любовь не обязана быть удобной, одобряемой или внешне эффектной, но именно она обладает ценностью.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размышления о любви переводят частный эпизод в философский план: он отделяет подлинное чувство от поверхностных увлечений и светской игры.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дворянская среда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быт становится фоном для трагедии: уютный дом, привычные ритуалы и вежливые беседы подчёркивают, насколько одиноким может быть человек даже в обеспеченной и культурной среде.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повести связан с дачами, визитами, семейными обедами и светскими разговорами; он выглядит устойчивым и благополучным, но за внешним порядком чувствуется усталость и внутренняя пустота.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ценностей героев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показывает, как по-разному персонажи соотносят долг, чувство и личную свободу в пределах одной истории.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выраженная внутренняя целостность у Желткова; у Веры и Шеина сильнее социальные нормы, а Аносов соединяет жизненный опыт с пониманием любви.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браслет»; сопоставительный анализ фрагмента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в повести не просто передают информацию: они раскрывают характер говорящего, создают напряжение ожидания и становятся знаком вторжения чувства в привычный, упорядоченный мир.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Гранатовый браслет соединяет красоту и тревогу: его материальная изысканность подчёркивает силу переживания, но одновременно вызывает ощущение опасного нарушения границ и спокойствия.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Интерьер, жесты, интонации и молчание работают как точные психологические детали. Через них Куприн показывает скрытую неловкость, сдержанность и нарастающее внутреннее потрясение героев.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завершает систему образов: она выражает то, что невозможно сказать прямо, и превращает бытовую историю в художественно обобщённый рассказ о памяти, судьбе и любви.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Веры к внутреннему прозрению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внешний конфликт превращается во внутреннее нравственное переживание героини.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и авторская позиция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утверждает ценность духовной любви, не зависящей от положения в обществе, богатства или внешней успешности; именно внутренняя правда чувства становится главным критерием ценности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изображён с авторским сочувствием: его верность не выглядит слабостью или странностью, а воспринимается как редкое нравственное постоянство, достойное уважения и понимания.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не осуждается: она остаётся верной долгу, семейным обязанностям и своему жизненному миру, поэтому авторская позиция строится на сострадании к обоим героям без упрощённых оценок.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любовь и высокая цена понимания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убеждает: подлинное чувство может быть сильнее социальных границ, но не всегда совместимо с реальностью. Куприн показывает цену душевной глубины, достоинства и способности по-настоящему понять другого.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2026-05-23T16:38:16Z</dcterms:created>
  <dcterms:modified xsi:type="dcterms:W3CDTF">2026-05-23T16:38:16Z</dcterms:modified>
</cp:coreProperties>
</file>