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товарами, услугами и данными формирует современную экономику.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и сфера услуг: большая картина
</a:t>
            </a:r>
            <a:endParaRPr lang="en-US" sz="247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связывает страны через обмен товарами и услугами, влияя на цены, выбор, путешествия и цифровые сервисы. Это наглядный пример того, как география, экономика и технологии работают вместе.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международная торговля важна
</a:t>
            </a:r>
            <a:endParaRPr lang="en-US" sz="2479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 кем торгует: общая логика потоков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спроса и производства сосредоточены в Китае, США, ЕС, Японии, Южной Корее и Индии. Именно они формируют значительную часть мировых потоков товаров и услуг.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маршруты проходят между Азией, Европой и Северной Америкой. На этих направлениях особенно заметны поставки техники, комплектующих, финансовых и цифровых сервисов между крупными экономиками.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ролей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чаще идёт из стран, где оно добывается и заготавливается, тогда как готовая продукция и сложные услуги концентрируются в индустриальных и цифровых центрах.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показывает не только масштабы экономики, но и её специализацию: одни страны поставляют ресурсы, другие — технологии, управление, логистику и интеллектуальные услуги.
</a:t>
            </a:r>
            <a:endParaRPr lang="en-US" sz="9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услуги: главное различие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964350" y="1522675"/>
            <a:ext cx="18546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Нематериальная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Услуга не хранится на полке: она создаётся в момент оказания и часто потребляется сразу. Поэтому в торговле услугами особенно важны связь, доверие, квалификация и доступ к рынку.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532600" y="1522675"/>
            <a:ext cx="18546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 можно увидеть, измерить, упаковать и отправить на склад или в порт. Его производство и потребление разделены во времени, поэтому торговля товарами опирается на логистику и запасы.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438" y="1648250"/>
            <a:ext cx="1036125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956" y="1648250"/>
            <a:ext cx="725288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02013" y="1648250"/>
            <a:ext cx="1036125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70769" y="1648250"/>
            <a:ext cx="932513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сфера услуг в торговле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ctr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производителей и потребителей по всему миру, обеспечивая перевозку грузов, пассажиров, почты и экспресс-доставки. Без него международная торговля товарами и часть цифровых цепочек просто не работали бы.
</a:t>
            </a:r>
            <a:endParaRPr lang="en-US" sz="886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услуги
</a:t>
            </a:r>
            <a:pPr algn="ctr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Юристы, инженеры, архитекторы, консультанты и преподаватели помогают компаниям выходить на новые рынки, выполнять нормы и решать сложные задачи, где решающими становятся знания и репутация.
</a:t>
            </a:r>
            <a:endParaRPr lang="en-US" sz="894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услуги включают банки, страхование, платёжные системы и международные расчёты. Они помогают компаниям переводить средства, управлять рисками и вести внешнюю торговлю с меньшей неопределённостью.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ИКТ и цифровые сервисы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ИКТ-сектор продаёт программирование, облачные решения, аналитику, поддержку и платформы. Эти услуги легко передавать через границу, поэтому их экспорт растёт особенно быстро.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приносит доход от поездок, проживания, питания и экскурсий. Он зависит от виз, сезонности, безопасности и удобства маршрутов, а также поддерживает множество местных рабочих мест.
</a:t>
            </a:r>
            <a:endParaRPr lang="en-US" sz="8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услуги растут быстрее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усилила взаимосвязь стран: компании начали искать клиентов и исполнителей далеко за пределами своего рынка, а услуги стали естественной частью международного обмена.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интернет и смартфоны позволили оказывать консультации, обучение, поддержку и развлечения без физической доставки, что резко расширило спрос на дистанционные сервисы.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спрос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доходов и мобильности увеличил потребление поездок, обучения, финансовых продуктов и подписок, а фирмы стали активнее передавать часть функций в другие страны.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услуги легче покупать через границу: от стриминга и онлайн-курсов до удалённой поддержки, что делает их одним из самых быстрорастущих сегментов мировой торговли.
</a:t>
            </a:r>
            <a:endParaRPr lang="en-US" sz="9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игроки мировой торговли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задают правила игры: они заключают соглашения, вводят тарифы, поддерживают экспорт и защищают свои рынки. Их решения определяют, насколько свободно движутся товары и услуги.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6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компании строят производственные и сервисные цепочки сразу в нескольких странах. Они переносят часть операций туда, где ниже издержки, выше квалификация или ближе потребитель.
</a:t>
            </a:r>
            <a:endParaRPr lang="en-US" sz="954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6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 специализированные страны формируют правила, стандарты и репутацию рынков. Особенно заметны экономики, сильные в туризме, финансах и цифровых услугах.
</a:t>
            </a:r>
            <a:endParaRPr lang="en-US" sz="1017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логистические фирмы и платформы обеспечивают расчёты, перевозки, хранение, доставку и доступ к рынкам. Без их инфраструктуры международная торговля была бы медленнее и дороже.
</a:t>
            </a:r>
            <a:endParaRPr lang="en-US" sz="9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барьеры торговли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товарах ограничения часто имеют прямой ценовой эффект, а в услугах барьеры чаще связаны с правилами допуска и регулированием.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услугами менее заметна, но обычно регулируется сложнее: вместо таможни важны лицензии, стандарты и правила доступа на рынок.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международной торговле и торговле услугами
</a:t>
            </a:r>
            <a:endParaRPr lang="en-US" sz="7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ВТО и торговых соглашений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48350" y="2318900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сформировала общие правила мировой торговли и стала площадкой, где страны обсуждают ограничения и решают споры по единым процедурам.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35298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Соглашения и предсказуемость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соглашения уменьшают неопределённость, делают рынки предсказуемее и упрощают обмен, особенно когда страны заранее фиксируют условия доступа.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60113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 услуг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услуг особенно важны доступ на рынок, национальный режим и прозрачность регулирования: именно эти нормы определяют, насколько легко иностранный поставщик может работать в другой стране.
</a:t>
            </a:r>
            <a:endParaRPr lang="en-US" sz="9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торгуются услуги: 4 сценария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способа международной торговли услугами по логике их оказания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Океанский маршрут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Контейнеровоз идёт через океан, и за ним стоит цепочка решений: порт, таможня, страховка, график разгрузки. Один задержанный рейс может остановить завод на другом континенте, поэтому морская логистика считается нервной системой мировой торговли.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без пауз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Грузовой самолёт, склад временного хранения и курьерская сеть работают как единый механизм. Они доставляют не только технику и лекарства, но и срочные документы, образцы и детали для цифровых компаний, которым важны скорость и точность.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 и логистика — основа обмена
</a:t>
            </a:r>
            <a:endParaRPr lang="en-US" sz="24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международный туризм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Почему выбирают страну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начинается с решения поехать: человек выбирает страну, маршрут и сезон. На спрос сразу влияют визы, безопасность, цены на билеты и удобство перелёта, поэтому направления конкурируют не только природой, но и сервисом.
</a:t>
            </a:r>
            <a:endParaRPr lang="en-US" sz="948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Кто получает доход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турист оставляет цепочку расходов: гостиница, кафе, музеи, транспорт, сувениры, экскурсии. Эти деньги работают на местные рабочие места и создают выручку не только для крупных компаний, но и для малого бизнеса.
</a:t>
            </a:r>
            <a:endParaRPr lang="en-US" sz="948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удерживает спрос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направления зависит от репутации и инфраструктуры. Если в стране удобно передвигаться, понятны правила въезда и есть безопасная среда, поток гостей становится стабильнее даже при сезонных колебаниях и внешних кризисах.
</a:t>
            </a:r>
            <a:endParaRPr lang="en-US" sz="948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Почему это экспорт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7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особенно заметен в городах, на побережьях и в культурных центрах. Он превращает природные и исторические ресурсы в экспорт услуг, который невозможно погрузить в контейнер, но можно измерить в поездках и ночёвках.
</a:t>
            </a:r>
            <a:endParaRPr lang="en-US" sz="9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29%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экспорта приходится на услуги.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оценкам ВТО, на услуги приходится почти треть мирового экспорта. Это показывает, что деньги в глобальной экономике движутся не только через товары, но и через банки, страхование и цифровые расчёты.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World Trade Statistical Review 2024.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40330"/>
            <a:ext cx="609300" cy="487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76355"/>
            <a:ext cx="609300" cy="487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ценность в цифровых услугах
</a:t>
            </a:r>
            <a:endParaRPr lang="en-US" sz="278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Программирование, облачные платформы и техническая поддержка передаются через сеть так же уверенно, как раньше отправлялись документы почтой. В результате компания может работать на клиентов в разных часовых поясах почти без границ.
</a:t>
            </a:r>
            <a:endParaRPr lang="en-US" sz="590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Платформенная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соединяют продавцов и покупателей, а также создают новые правила конкуренции. Их сила в масштабе: чем больше пользователей, тем ценнее сервис для каждого следующего участника рынка.
</a:t>
            </a:r>
            <a:endParaRPr lang="en-US" sz="680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 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данных помогает компаниям видеть спрос, оценивать риски и точнее настраивать рекламу. Для международной торговли это особенно важно, потому что решения принимаются быстро и на основе большого объёма информации.
</a:t>
            </a:r>
            <a:endParaRPr lang="en-US" sz="61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центры цифровых услуг формируются там, где есть кадры, связь и предсказуемые правила. США, Индия, Ирландия и Сингапур стали заметными узлами этого рынка благодаря сочетанию технологий и деловой среды.
</a:t>
            </a:r>
            <a:endParaRPr lang="en-US" sz="6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профессиональные услуги покупают по всему миру
</a:t>
            </a:r>
            <a:endParaRPr lang="en-US" sz="1983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Проекты и расчёты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Инжиниринг и архитектура нужны там, где проект выходит за рамки стандартных решений. Компании покупают их, когда строят заводы, транспортные узлы или офисы с учётом местных норм и технических условий.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Правила и договоры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Юридические и комплаенс-услуги помогают компаниям входить на новые рынки без ошибок в договорах, лицензиях и налоговых правилах. Для международной торговли это способ снизить правовые риски и избежать дорогостоящих споров.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Выход на рынок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Маркетинг, консалтинг и образование помогают адаптировать продукт к другой аудитории. Без знания языка, культуры и рынка даже качественный товар может не найти спроса за рубежом.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Доверие и стандарты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профессиональных услуг оценивают по репутации, опыту и международным стандартам. Поэтому в этой сфере особенно ценятся сертификаты, портфолио и способность работать в мультикультурной среде.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цифровой торговли по формам сервиса
</a:t>
            </a:r>
            <a:endParaRPr lang="en-US" sz="23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услуги часто продаются через подписку и удалённый доступ, поэтому их невозможно увидеть на складе. Но именно они формируют новый оборот мировой торговли.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ценность создают не физические носители, а доступ, данные и постоянное обновление сервиса.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на основе классификации цифровых услуг ВТО.
</a:t>
            </a:r>
            <a:endParaRPr lang="en-US" sz="7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фактора, которые меняют правила обмена
</a:t>
            </a:r>
            <a:endParaRPr lang="en-US" sz="2077" dirty="0"/>
          </a:p>
        </p:txBody>
      </p:sp>
      <p:sp>
        <p:nvSpPr>
          <p:cNvPr id="9" name="Text 2"/>
          <p:cNvSpPr txBox="1"/>
          <p:nvPr/>
        </p:nvSpPr>
        <p:spPr>
          <a:xfrm>
            <a:off x="1302616" y="1493196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и цена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валютного курса сразу отражается на цене импорта и выручке экспорта. Для туризма и ИТ-аутсорсинга это особенно заметно: один и тот же сервис становится дешевле или дороже для иностранного клиента.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42212" y="25018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сроки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доставки определяет, насколько надёжной выглядит торговля. Если порт перегружен, а маршрут нестабилен, компании платят больше за запасные склады, страховку и срочные перевозки, чтобы не остановить производство.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440819" y="35105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и 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 цепочках поставок меняют спрос на услуги почти мгновенно. Тогда растёт роль транспортных компаний, складов, курьеров и страхования, а бизнес ищет поставщиков ближе к рынку сбыта.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мировая торговля влияет на общество
</a:t>
            </a:r>
            <a:endParaRPr lang="en-US" sz="2786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73500" y="2515042"/>
            <a:ext cx="15873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получают больше выбора, а компании выходят на новые рынки. Это создаёт рабочие места и ускоряет распространение технологий, знаний и цифровых сервисов.
</a:t>
            </a:r>
            <a:endParaRPr lang="en-US" sz="823" dirty="0"/>
          </a:p>
        </p:txBody>
      </p:sp>
      <p:sp>
        <p:nvSpPr>
          <p:cNvPr id="11" name="Text 3"/>
          <p:cNvSpPr txBox="1"/>
          <p:nvPr/>
        </p:nvSpPr>
        <p:spPr>
          <a:xfrm>
            <a:off x="2821371" y="1852299"/>
            <a:ext cx="15873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конкуренции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конкуренция усиливается, часть местных производителей и специалистов теряет позиции. Выигрывают те, кто быстрее обновляет навыки, оборудование и способы работы.
</a:t>
            </a:r>
            <a:endParaRPr lang="en-US" sz="823" dirty="0"/>
          </a:p>
        </p:txBody>
      </p:sp>
      <p:sp>
        <p:nvSpPr>
          <p:cNvPr id="12" name="Text 4"/>
          <p:cNvSpPr txBox="1"/>
          <p:nvPr/>
        </p:nvSpPr>
        <p:spPr>
          <a:xfrm>
            <a:off x="4821643" y="2960812"/>
            <a:ext cx="15873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санкции и транспортные сбои показывают зависимость экономики от внешних связей. Страны начинают искать устойчивость: диверсифицируют поставщиков и развивают собственные сервисы.
</a:t>
            </a:r>
            <a:endParaRPr lang="en-US" sz="823" dirty="0"/>
          </a:p>
        </p:txBody>
      </p:sp>
      <p:sp>
        <p:nvSpPr>
          <p:cNvPr id="13" name="Text 5"/>
          <p:cNvSpPr txBox="1"/>
          <p:nvPr/>
        </p:nvSpPr>
        <p:spPr>
          <a:xfrm>
            <a:off x="6783200" y="1687728"/>
            <a:ext cx="15873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долгосрочной перспективе выгоднее всего оказываются те, кто умеет учиться и кооперироваться. Тогда торговля становится не угрозой, а инструментом развития общества.
</a:t>
            </a:r>
            <a:endParaRPr lang="en-US" sz="8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8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коммуникация
</a:t>
            </a:r>
            <a:pPr algn="ctr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компания выходит на зарубежный рынок, ей нужны люди, которые свободно пишут, говорят и ведут переговоры на нескольких языках. Поэтому особенно ценятся специалисты по клиентскому сервису, продажам и международным коммуникациям. Их работа часто начинается с экрана, но влияет на реальные сделки.
</a:t>
            </a:r>
            <a:endParaRPr lang="en-US" sz="683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анализ
</a:t>
            </a:r>
            <a:pPr algn="ctr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проекты требуют тех, кто умеет анализировать данные, настраивать платформы и быстро решать задачи в команде. Такие навыки востребованы в ИТ, логистике и дизайне, где важны точность, гибкость и готовность учиться на ходу.
</a:t>
            </a:r>
            <a:endParaRPr lang="en-US" sz="763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и доверие
</a:t>
            </a:r>
            <a:pPr algn="ctr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сервисная экономика по-прежнему опираются на людей, которые понимают культуру, умеют работать с клиентом и создавать доверие. В международной среде выигрывают не только самые сильные по знаниям, но и самые внимательные к деталям.
</a:t>
            </a:r>
            <a:endParaRPr lang="en-US" sz="726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будут особенно востребованы
</a:t>
            </a:r>
            <a:endParaRPr lang="en-US" sz="26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уже встроена в повседневность: она влияет на цены, поездки, приложения и выбор профессий. Чем лучше мы понимаем её правила, тем увереннее ориентируемся в глобальной экономике.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рядом с нами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2026-07-27T04:46:02Z</dcterms:created>
  <dcterms:modified xsi:type="dcterms:W3CDTF">2026-07-27T04:46:02Z</dcterms:modified>
</cp:coreProperties>
</file>