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как единое целое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органы и системы органов действуют вместе, поддерживая жизнь и внутреннее равновесие.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Мозг, сердце, лёгкие, желудок и почки зависят друг от друга: каждый орган выполняет свою часть общей работы. Стоит одному звену дать сбой — и меняется работа всего организма, потому что он постоянно обменивается веществами и энергией.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органы работают вместе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наименьшая живая единица организма. Именно в ней происходят основные жизненные процессы, а её строение связано с выполняемой функцией и положением в тканях.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состоит из нескольких видов тканей и имеет определённую функцию. Например, сердце перекачивает кровь, а лёгкие обеспечивают обмен газов между организмом и воздухом.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образованы клетками, сходными по строению и работе. Вместе они выполняют общую задачу: защищают тело, сокращаются, проводят сигналы или обеспечивают опору и питание.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органов объединяются в систему, чтобы решать большие задачи: двигаться, дышать, питаться, выделять лишнее, управлять работой тела и защищать организм от вредных воздействий.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выполняют разные роли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сигналы очень быстро, поэтому помогают координировать движения, ощущения и реакции на изменения окружающей среды. Их форма приспособлена к передаче импульсов на большие расстояния.
</a:t>
            </a:r>
            <a:endParaRPr lang="en-US" sz="108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умеют сокращаться и расслабляться. Благодаря этому человек двигается, дышит, сохраняет позу и может выполнять точные действия, например писать или играть на инструменте.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 переносят кислород, участвуют в защите организма и помогают поддерживать его нормальную работу. Разные клетки крови выполняют разные задачи, но действуют как единая система.
</a:t>
            </a:r>
            <a:endParaRPr lang="en-US" sz="108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и веществ в организме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пищеварение, кровообращение и выделение связаны между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выполняет свою задачу, но результат важен только в сочетании с работой остальных систем.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«Организм как единое целое»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зависит не от одной ведущей системы, а от согласованной работы всех частей.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организму разные системы органов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быстро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передаются по нервам почти мгновенно, поэтому организм успевает реагировать на опасность, изменение температуры или резкий звук раньше, чем ситуация станет серьёзной.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ответы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управляет конкретными действиями: отдёргиванием руки от горячего предмета, морганием, изменением дыхания при беге и сужением зрачка на ярком свету.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органов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из мозга и спинного мозга идут к мышцам, железам и внутренним органам, координируя их работу и помогая телу действовать как единое целое.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реакция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нервной регуляции организм быстро замечает изменения и включает нужную реакцию. Это помогает избежать вреда и поддерживать нормальную работу органов в разных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 происходит с помощью гормонов — особых веществ, которые выделяют железы внутренней секреции. Они разносятся кровью и воздействуют на органы-мишени.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развитии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участвуют в росте, развитии, обмене веществ, работе сердца, сне и половом созревании. Они помогают организму изменяться постепенно и согласованно.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Медленнее, но дольше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сравнению с нервными импульсами гормоны действуют медленнее, зато их эффект сохраняется дольше. Поэтому они особенно важны для процессов, которые не требуют мгновенной реакции.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не заменяют нервную систему, а дополняют её. Вместе они обеспечивают точное и устойчивое управление органами, поддерживая нормальную работу всего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4553"/>
            <a:ext cx="4365000" cy="18615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по теме «Регуляция функций организма»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способа управления организмом и почему они нужны вместе.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подходит для быстрых ответов, а гуморальная — для длительного управления; вместе они обеспечивают согласованность работы органов.
</a:t>
            </a:r>
            <a:endParaRPr lang="en-US" sz="1127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регуляция: сравнение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как транспортная система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кровообращения доставляет вещества ко всем органам тела. Так кровь объединяет дыхательную, пищеварительную и выделительную системы в одну общую сеть.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кровообращения связывает сердце и лёгкие. В нём кровь отдаёт углекислый газ и получает кислород, чтобы затем снова поступить к тканям.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сердца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обеспечивает движение крови по сосудам. Оно действует как мощный насос, который непрерывно поддерживает циркуляцию крови по всему телу.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доставляет к клеткам кислород, питательные вещества и гормоны, а также уносит углекислый газ и другие ненужные вещества. Благодаря этому органы получают всё необходимое для работы.
</a:t>
            </a:r>
            <a:endParaRPr lang="en-US" sz="11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органы работают не изолированно: каждый вносит свой вклад в поддержание жизни, а их согласованность особенно заметна при нагрузке и отдыхе.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«Организм человека»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органы важны по-своему, но полноценная работа организма возможна только при их совместной деятельности.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органы и их функции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веществ позволяет клеткам получать энергию для движения, роста, работы мозга и поддержания температуры тела.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сутки обмен веществ в организме не прекращается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постоянства внутренней среды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организм быстро возвращает важные показатели к норме с помощью нервной и эндокринной регуляции.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дыхание, движение и питание поддерживают друг друга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бега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Мышцам требуется больше кислорода и энергии, поэтому учащаются дыхание и сердцебиение. Кровь быстрее доставляет нужные вещества к работающим тканям.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приёма пищи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активнее перерабатывает пищу, а питательные вещества поступают в кровь. Организм направляет силы туда, где они особенно нужны.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восстановления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нагрузка уменьшается, работа органов постепенно выравнивается. Системы снова переходят к обычному ритму, сохраняя согласованность всего организма.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защищается от микробов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слизистые оболочки встречают микробы раньше всего и не дают им легко попасть внутрь организма. Если барьер нарушен, защита становится уязвимее, поэтому важны чистота и уход за кожей.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барьер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крови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 распознают чужеродные клетки и уничтожают их, если они проникли в организм. Они действуют вместе с кровью и лимфой, поэтому защита охватывает сразу несколько систем.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воспалении и повышении температуры организм ускоряет защитные реакции. Эти изменения помогают бороться с возбудителем и показывают, что организм умеет быстро отвечать на 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особенно важны привычный распорядок, достаточный сон и регулярная физическая активность: они помогают учёбе, росту и восстановлению сил.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поддерживается не одним фактором, а их сочетанием; если выпадает хотя бы один, нагрузка на организм возрастает.
</a:t>
            </a:r>
            <a:endParaRPr lang="en-US" sz="124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организму быть здоровым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«Организм человека»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даже один сбой затрагивает несколько органов и меняет работу всего организма.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одной системы отражается на других, потому что органы работают не отдельно, а как единое целое.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работа одной системы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организма в повседневной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7925" y="144149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физической активности сердце, лёгкие и мышцы усиливают работу одновременно. Организм быстро перестраивается, чтобы доставить кислород, вывести углекислый газ и обеспечить движение.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2627749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неожиданной опасности нервная система мгновенно передаёт сигнал, а гормоны поддерживают реакцию. Из-за этого человек быстрее реагирует, а тело готовится к действию.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3819324"/>
            <a:ext cx="84387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многие процессы замедляются, но организм не выключается. Он восстанавливает силы, регулирует работу органов и подготавливает человека к новому дню.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согласованную работу систем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и чередование труда с отдыхом помогают нервной системе работать без перегрузки. Организм легче восстанавливается, а усталость накапливается медленнее.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42500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разнообразно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 даёт клеткам необходимые вещества для роста, движения и обновления. Разнообразие в рационе поддерживает работу разных органов и систем.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12875" y="1062325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переноса веществ, нормальной работы крови и обмена веществ. При нехватке жидкости ухудшается самочувствие и снижается работоспособность.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72125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мышцы, сердце и лёгкие, а также помогает поддерживать хороший тонус. Даже обычная прогулка полезна для согласованной работы организма.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42500" y="2976163"/>
            <a:ext cx="2293200" cy="17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Беречься от 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гигиена, свежий воздух и профилактика помогают избежать лишней нагрузки на органы. Чем лучше сохранено здоровье, тем устойчивее работает весь организм.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 — единая взаимосвязанная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 системы органов работают согласованно благодаря обмену веществ, кровообращению и регуляции. Чем лучше человек заботится о своём образе жизни, тем устойчивее сохраняется здоровье всего организма.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2026-05-29T18:26:07Z</dcterms:created>
  <dcterms:modified xsi:type="dcterms:W3CDTF">2026-05-29T18:26:07Z</dcterms:modified>
</cp:coreProperties>
</file>