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строить точные отрицания и проверять истинность утверждений.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высказываний в математике: что это такое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отрицание в 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помогает работать с числами, фигурами, измерениями и свойствами объектов. Оно нужно, чтобы отличать верные утверждения от неверных и аккуратно читать условия задач.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 — это предложение, для которого можно однозначно определить, истинно оно или ложно. Такое предложение содержит проверяемый смысл, а не просто эмоцию или разговорную реплику.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высказыванием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высказываний: «7 больше 5», «12 делится на 3», «У квадрата 4 стороны». Их можно проверить и получить только один из двух ответов.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просьбы и команды не являются высказываниями: «Сколько будет 7 + 5?», «Открой тетрадь», «Реши задачу». У них нет значения истинности.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образует новое высказывание, которое сообщает, что исходное утверждение неверно. По смыслу оно связано с тем же фактом, но оценивает его противоположно.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отрицание высказывания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построения отрицания используют слова и обороты: «не», «неверно, что», «не так, что», «не является». Они помогают точно изменить смысл.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исходное высказывание истинно, его отрицание обязательно ложно. Если исходное высказывание ложно, отрицание становится истинным. Одновременно оба значения совпадать не могут.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отрицать именно утверждаемую часть предложения, а не менять тему высказывания. Тогда получится корректная пара: утверждение и его логическое отрицание.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отрицания в математике и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за окном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карточке можно написать: «Сегодня идет дождь». На другой — «Сегодня не идет дождь». Такие пары легко понять, потому что вторая фраза прямо отменяет первую по смыслу.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его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часто сравнивают свойства чисел. Например: «Число делится на 3» и «Число не делится на 3». Здесь отрицание помогает быстро проверить, верно ли утверждение.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и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геометрии удобно использовать пары: «Квадрат имеет 4 равные стороны» и «Квадрат не имеет 4 равные стороны». На иллюстрации хорошо смотрятся две противоположные карточки рядом.
</a:t>
            </a:r>
            <a:endParaRPr lang="en-US" sz="11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Истинность высказывания и его отрицания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истинность всегда распределяется попарно: одно утверждение верно, другое — нет.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одно значение истинности равно 1, а противоположное — 0.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правилам логики высказываний, 2025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двойного отрицания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смысл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высказыванию добавить отрицание дважды, смысл возвращается к исходному. В математике это правило работает без исключений.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нечетное число» означает «четное число», а «не неверное утверждение» — «верное утверждение». Двойное отрицание убирает первое отрицание.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не путаться в сложных формулировках и правильно понимать утверждения, где отрицание встречается дважды в одном предложении.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отрицание высказывания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преобразовании утверждения в его отрицание.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может относиться к действию: «Маша решает задачу» превращается в «Маша не решает задачу». Меняется именно утверждение о действии, а не имя или объект.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разных частей высказывания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касаться признака предмета: «Книга новая» — «Книга не новая». Важно сохранить тот же предмет и отрицать только его свойство.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применяется к принадлежности и расположению: «Точка лежит на прямой» — «Точка не лежит на прямой». Здесь проверяется, верно ли указано место.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поставить и при сравнении: «8 больше 6» — «8 не больше 6». В каждом случае отрицание должно затрагивать именно сказанное в исходной фразе.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высказываний и их отрицания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исходное утверждение, его отрицание и истинность каждой пары.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паре одно высказывание истинно, а другое обязательно ложно.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«Отрицание высказываний»,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«не» в русском языке и в математике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Отрицание в обычной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частица «не» часто просто меняет смысл фразы: «верный» — «неверный», «интересный» — «неинтересный».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Смысл важнее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важно не только написание, но и то, что именно утверждается. Одно и то же отрицание может выражаться разными словами.
</a:t>
            </a:r>
            <a:endParaRPr lang="en-US" sz="1287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Проверка логического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высказывание можно назвать истинным или ложным, его отрицание должно сохранять тот же смысл и просто менять значение на противоположное.
</a:t>
            </a:r>
            <a:endParaRPr lang="en-US" sz="12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составлении отрицания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коротких формулировках со словами «все», «каждый», «является» и «есть».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выделено главное утверждение, тем меньше ошибок при построении отрицания.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теме «Отрицание высказываний»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делимость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может быть записано: «Число делится на 2». Рядом удобно показать отрицание: «Число не делится на 2». Такой пример помогает быстро проверить признак четности и увидеть разницу между утверждением и его отрицанием.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по геометрии часто встречаются фразы: «Фигура — квадрат» или «Отрезок равен 5 см». На иллюстрации можно разместить исходное утверждение и рядом его отрицание, чтобы ученику было проще сравнить смысл и проверить условие.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 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с прямой или отрезком важно понимать выражения вроде «Точка принадлежит прямой». Карточка с отрицанием «Точка не принадлежит прямой» помогает увидеть, что речь идет не о другом объекте, а о противоположном факте.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 заданиях по математике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проверять, истинно ли отрицание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37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утверждение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именно говорится в исходном предложении: о числе, фигуре, действии или сравнении.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358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истинность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верно ли само высказывание. Это помогает не перепутать исходную фразу с ее отрицанием.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854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Построить противоположное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формулируют отрицание так, чтобы оно было связано с тем же смыслом, но давало противоположный результат.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350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из пары истинно, другое обязательно ложно. Проверка по паре помогает избежать ошибки в рассуждении.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 частные высказывания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меняется смысл при отрицании общих и частных утверждений.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отрицание часто звучит мягко: «пока нет», «вряд ли», «не совсем так». Такие фразы передают сомнение, а не точную логическую оценку.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 повседневной речи школьника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мы нередко говорим неполно: пропускаем часть смысла, добавляем эмоции или смягчаем ответ. Для математики это неудобно, потому что нужна однозначность.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отличать разговорную неуверенность от строгого высказывания. В задаче должно быть ясно, что именно утверждается и что именно отрицается.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11619"/>
            <a:ext cx="5170500" cy="15739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Утверждение, отрицание и похожий пример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исходную фразу, ее отрицание и еще один пример, который похож по теме, но не является отрицанием.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меняет истинность высказывания, но не обязано заменять объект на полную противоположность.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теме «Отрицание высказываний»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отрицание истинно, а когда ложно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и арифметические, и геометрические примеры, чтобы правило было видно в разных ситуациях.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высказывания истинность и истинность его отрицания не совпадают: одна из них равна 1, другая — 0.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математике 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уметь строить отрицание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читать условие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выделять отрицание помогает замечать важные слова в задаче и не пропускать смысл, который меняет ответ.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рассуждение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умеет строить отрицание, ему проще увидеть ошибку в доказательстве, вычислении или выводе одноклассника.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Формулировать ответ без неточностей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учит писать кратко, ясно и по делу, особенно когда нужно объяснить, почему утверждение верно или неверно.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логическое мышление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отрицанием тренирует внимание к деталям, аккуратность и привычку сначала проверять факт, а потом делать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высказываний: коротко о главном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помогает превращать утверждение в противоположное по истинности. Если внимательно выделить смысл и правильно сформулировать ответ, ошибок в задачах становится заметно меньше.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2026-05-24T16:56:01Z</dcterms:created>
  <dcterms:modified xsi:type="dcterms:W3CDTF">2026-05-24T16:56:01Z</dcterms:modified>
</cp:coreProperties>
</file>